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4" r:id="rId4"/>
    <p:sldId id="281" r:id="rId5"/>
    <p:sldId id="276" r:id="rId6"/>
    <p:sldId id="277" r:id="rId7"/>
    <p:sldId id="278" r:id="rId8"/>
    <p:sldId id="279" r:id="rId9"/>
    <p:sldId id="280" r:id="rId10"/>
    <p:sldId id="275" r:id="rId11"/>
    <p:sldId id="282" r:id="rId12"/>
    <p:sldId id="283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37" y="2062892"/>
            <a:ext cx="1110382" cy="22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1"/>
          <p:cNvSpPr/>
          <p:nvPr/>
        </p:nvSpPr>
        <p:spPr>
          <a:xfrm>
            <a:off x="4074293" y="513806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3251130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5120297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3251130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5120297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74293" y="5036198"/>
            <a:ext cx="9480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8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610069" y="49847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1456991" y="5084763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12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713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12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29442" y="2476500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15" y="2896925"/>
            <a:ext cx="1110382" cy="59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16" grpId="1" animBg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3701849" y="513806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06" y="1788573"/>
            <a:ext cx="1118448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25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2805988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4945600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805988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4945600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44380" y="5036198"/>
            <a:ext cx="8544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9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472124" y="49847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1019969" y="5084763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11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2" y="3996790"/>
            <a:ext cx="564836" cy="60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757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67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17192" y="2555876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16" grpId="1" animBg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4037368" y="513806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3166713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5120297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3166713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5120297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7368" y="5036198"/>
            <a:ext cx="10250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5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610069" y="49847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723896" y="5084763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15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693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12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41" y="2192325"/>
            <a:ext cx="1126949" cy="18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85" y="2112949"/>
            <a:ext cx="1126949" cy="18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5103" y="2555876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16" grpId="1" animBg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2213" y="1796962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31"/>
          <p:cNvSpPr/>
          <p:nvPr/>
        </p:nvSpPr>
        <p:spPr>
          <a:xfrm>
            <a:off x="3594760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721" y="1695566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9280" y="1796961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8"/>
          <p:cNvSpPr txBox="1">
            <a:spLocks noChangeArrowheads="1"/>
          </p:cNvSpPr>
          <p:nvPr/>
        </p:nvSpPr>
        <p:spPr bwMode="auto">
          <a:xfrm>
            <a:off x="2418396" y="246985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4836157" y="246985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495958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4836157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33271" y="5091043"/>
            <a:ext cx="11409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6479382" y="50355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45"/>
          <p:cNvSpPr txBox="1">
            <a:spLocks noChangeArrowheads="1"/>
          </p:cNvSpPr>
          <p:nvPr/>
        </p:nvSpPr>
        <p:spPr bwMode="auto">
          <a:xfrm>
            <a:off x="1051081" y="5084763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8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6248" y="2555876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78" y="1815457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 animBg="1"/>
      <p:bldP spid="18" grpId="1" animBg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3521150" y="513806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0" y="1788573"/>
            <a:ext cx="1118448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25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2251691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4945600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251691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4945600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63681" y="5036198"/>
            <a:ext cx="8544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11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472124" y="49847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1019969" y="5084763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9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82" y="3996790"/>
            <a:ext cx="564836" cy="60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9447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67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6248" y="2555876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16" grpId="1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3336592" y="513806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1933048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5120297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1933048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5120297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3955" y="5036198"/>
            <a:ext cx="9480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12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610069" y="49847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723896" y="5084763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8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4248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12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21690" y="2555876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2" y="2062892"/>
            <a:ext cx="1110382" cy="22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50" y="4021741"/>
            <a:ext cx="1110382" cy="59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16" grpId="1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31" y="2406889"/>
            <a:ext cx="1102947" cy="11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31"/>
          <p:cNvSpPr/>
          <p:nvPr/>
        </p:nvSpPr>
        <p:spPr>
          <a:xfrm>
            <a:off x="4023616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721" y="1695566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7420" y="1796961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8"/>
          <p:cNvSpPr txBox="1">
            <a:spLocks noChangeArrowheads="1"/>
          </p:cNvSpPr>
          <p:nvPr/>
        </p:nvSpPr>
        <p:spPr bwMode="auto">
          <a:xfrm>
            <a:off x="3324311" y="246985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5100478" y="246985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3324311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5100478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48465" y="5091043"/>
            <a:ext cx="11409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3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6479382" y="50355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45"/>
          <p:cNvSpPr txBox="1">
            <a:spLocks noChangeArrowheads="1"/>
          </p:cNvSpPr>
          <p:nvPr/>
        </p:nvSpPr>
        <p:spPr bwMode="auto">
          <a:xfrm>
            <a:off x="1599332" y="5084763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17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8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32093" y="2391613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78" y="1815457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85" y="2294051"/>
            <a:ext cx="1130916" cy="22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 animBg="1"/>
      <p:bldP spid="18" grpId="1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3336592" y="513806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1933048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5120297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1933048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5120297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03621" y="5036198"/>
            <a:ext cx="10250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14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610069" y="49847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723896" y="5084763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6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334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12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21690" y="2555876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0" y="2187281"/>
            <a:ext cx="1124012" cy="18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89" y="3409339"/>
            <a:ext cx="1125251" cy="118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2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16" grpId="1" animBg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3336592" y="513806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2008549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5120297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008549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5120297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03621" y="5036198"/>
            <a:ext cx="10250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15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610069" y="49847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859287" y="5084763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5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334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12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4" y="2350635"/>
            <a:ext cx="1126949" cy="18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99" y="2350635"/>
            <a:ext cx="1126949" cy="18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21690" y="2555876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16" grpId="1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3336592" y="513806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1991771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5120297" y="2476500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1991771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5120297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03621" y="5036198"/>
            <a:ext cx="10250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16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6610069" y="49847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723896" y="5084763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4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3340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12" y="1788573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48" y="2741318"/>
            <a:ext cx="1124012" cy="18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9" y="2515066"/>
            <a:ext cx="1125251" cy="118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82284" y="2555875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16" grpId="1" animBg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27" y="2257955"/>
            <a:ext cx="1130916" cy="22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81" y="2257955"/>
            <a:ext cx="1102947" cy="11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31"/>
          <p:cNvSpPr/>
          <p:nvPr/>
        </p:nvSpPr>
        <p:spPr>
          <a:xfrm>
            <a:off x="4023616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Number Bonds to 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085" y="1695566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7420" y="1796961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8"/>
          <p:cNvSpPr txBox="1">
            <a:spLocks noChangeArrowheads="1"/>
          </p:cNvSpPr>
          <p:nvPr/>
        </p:nvSpPr>
        <p:spPr bwMode="auto">
          <a:xfrm>
            <a:off x="3231710" y="246985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5100478" y="246985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3231710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5100478" y="5084763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48465" y="5091043"/>
            <a:ext cx="11409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7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6479382" y="5035550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45"/>
          <p:cNvSpPr txBox="1">
            <a:spLocks noChangeArrowheads="1"/>
          </p:cNvSpPr>
          <p:nvPr/>
        </p:nvSpPr>
        <p:spPr bwMode="auto">
          <a:xfrm>
            <a:off x="1599332" y="5084763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13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32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18" name="Rectangle: Rounded Corners 33"/>
          <p:cNvSpPr/>
          <p:nvPr/>
        </p:nvSpPr>
        <p:spPr>
          <a:xfrm>
            <a:off x="6878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 Answer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70332" y="2469858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78" y="1815457"/>
            <a:ext cx="1130916" cy="28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 animBg="1"/>
      <p:bldP spid="18" grpId="1" animBg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</TotalTime>
  <Words>176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Lorraine Truman</cp:lastModifiedBy>
  <cp:revision>13</cp:revision>
  <dcterms:created xsi:type="dcterms:W3CDTF">2019-07-18T06:40:32Z</dcterms:created>
  <dcterms:modified xsi:type="dcterms:W3CDTF">2020-07-08T09:45:44Z</dcterms:modified>
</cp:coreProperties>
</file>