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0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0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4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7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0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12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2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4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8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E956-FA8E-475C-BE0D-688483F171DB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0A5D-4CCE-43C4-8008-213B084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5833"/>
            <a:ext cx="6667966" cy="65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tle Page">
            <a:hlinkClick r:id="" action="ppaction://media"/>
            <a:extLst>
              <a:ext uri="{FF2B5EF4-FFF2-40B4-BE49-F238E27FC236}">
                <a16:creationId xmlns:a16="http://schemas.microsoft.com/office/drawing/2014/main" id="{52996175-549E-4DAD-B907-CBE2293C9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299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28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g 1">
            <a:hlinkClick r:id="" action="ppaction://media"/>
            <a:extLst>
              <a:ext uri="{FF2B5EF4-FFF2-40B4-BE49-F238E27FC236}">
                <a16:creationId xmlns:a16="http://schemas.microsoft.com/office/drawing/2014/main" id="{32BD5514-62D2-4E62-BA58-4A1317C6E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4" y="116632"/>
            <a:ext cx="918848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g 3">
            <a:hlinkClick r:id="" action="ppaction://media"/>
            <a:extLst>
              <a:ext uri="{FF2B5EF4-FFF2-40B4-BE49-F238E27FC236}">
                <a16:creationId xmlns:a16="http://schemas.microsoft.com/office/drawing/2014/main" id="{D9BAE99D-9B6C-4DB9-BF8E-01E66C184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5169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446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g 8 &amp; 9">
            <a:hlinkClick r:id="" action="ppaction://media"/>
            <a:extLst>
              <a:ext uri="{FF2B5EF4-FFF2-40B4-BE49-F238E27FC236}">
                <a16:creationId xmlns:a16="http://schemas.microsoft.com/office/drawing/2014/main" id="{C39F7E6B-C747-4B33-BFFB-36A9344F3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4134" cy="44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g 10 &amp; 11">
            <a:hlinkClick r:id="" action="ppaction://media"/>
            <a:extLst>
              <a:ext uri="{FF2B5EF4-FFF2-40B4-BE49-F238E27FC236}">
                <a16:creationId xmlns:a16="http://schemas.microsoft.com/office/drawing/2014/main" id="{D99B0841-CA72-476B-9C72-29B55A5DD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2467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Tootill</dc:creator>
  <cp:lastModifiedBy>Carla Tootill</cp:lastModifiedBy>
  <cp:revision>3</cp:revision>
  <dcterms:created xsi:type="dcterms:W3CDTF">2020-05-20T11:37:36Z</dcterms:created>
  <dcterms:modified xsi:type="dcterms:W3CDTF">2020-05-28T13:00:09Z</dcterms:modified>
</cp:coreProperties>
</file>