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1E5"/>
    <a:srgbClr val="4E7E9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C8348-F0BA-C9DC-6E75-FDCE1BE77707}" v="11" dt="2020-05-06T15:23:12.036"/>
    <p1510:client id="{D53E915D-2445-D8E4-9108-C9F07C21AE1A}" v="498" dt="2020-05-06T15:20:37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91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06CC7-B81B-4735-966E-04CF90A2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64" y="1721614"/>
            <a:ext cx="6693988" cy="437121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130394" y="1683880"/>
            <a:ext cx="2347626" cy="9223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This is the United Kingdom (UK).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Where We Live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Have a look at the map below.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BEE2252-79AB-4934-887F-FB9F303C0F0A}"/>
              </a:ext>
            </a:extLst>
          </p:cNvPr>
          <p:cNvSpPr/>
          <p:nvPr/>
        </p:nvSpPr>
        <p:spPr>
          <a:xfrm>
            <a:off x="994014" y="3066459"/>
            <a:ext cx="2087959" cy="1069730"/>
          </a:xfrm>
          <a:prstGeom prst="wedgeRoundRectCallout">
            <a:avLst>
              <a:gd name="adj1" fmla="val 5116"/>
              <a:gd name="adj2" fmla="val 8457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Can you find where you live on the map?</a:t>
            </a:r>
          </a:p>
        </p:txBody>
      </p:sp>
    </p:spTree>
    <p:extLst>
      <p:ext uri="{BB962C8B-B14F-4D97-AF65-F5344CB8AC3E}">
        <p14:creationId xmlns:p14="http://schemas.microsoft.com/office/powerpoint/2010/main" val="31150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Union Jack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This is the flag that represents the countries of the UK –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England, Scotland, Wales and Northern Ireland.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It is called the Union Jack or Union Flag.</a:t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22585-0BBD-420D-98C5-1A554346D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54" y="2309630"/>
            <a:ext cx="4808891" cy="312181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4355523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What </a:t>
            </a:r>
            <a:r>
              <a:rPr lang="en-US" dirty="0" err="1">
                <a:latin typeface="Twinkl" pitchFamily="2" charset="0"/>
              </a:rPr>
              <a:t>colours</a:t>
            </a:r>
            <a:r>
              <a:rPr lang="en-US" dirty="0">
                <a:latin typeface="Twinkl" pitchFamily="2" charset="0"/>
              </a:rPr>
              <a:t> and patterns can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215E0A-9860-4C25-BFC9-3E68D5549098}"/>
              </a:ext>
            </a:extLst>
          </p:cNvPr>
          <p:cNvSpPr/>
          <p:nvPr/>
        </p:nvSpPr>
        <p:spPr>
          <a:xfrm>
            <a:off x="5258984" y="2994305"/>
            <a:ext cx="3169605" cy="2316796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C3D62-B648-496C-878C-D3C07015D9CC}"/>
              </a:ext>
            </a:extLst>
          </p:cNvPr>
          <p:cNvSpPr/>
          <p:nvPr/>
        </p:nvSpPr>
        <p:spPr>
          <a:xfrm>
            <a:off x="769587" y="5211606"/>
            <a:ext cx="3169605" cy="934141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Between the years of 1939 and 1945, the UK and other countries around the world were at war. This was a very difficult time. Soldiers had to go and fight for their country. </a:t>
            </a:r>
            <a:br>
              <a:rPr lang="en-US" sz="2000" dirty="0">
                <a:latin typeface="Twinkl" pitchFamily="2" charset="0"/>
              </a:rPr>
            </a:b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B0F6A-5138-491D-A44C-7A71AE9C2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99" y="2994305"/>
            <a:ext cx="4333951" cy="293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89299-C1D3-44D8-9055-0556E0108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706" y="2553687"/>
            <a:ext cx="2239281" cy="3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As well as soldiers going to fight, some children had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to move out of big cities to stay safe and food was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rationed to make sure that everyone had enough to eat.</a:t>
            </a:r>
            <a:br>
              <a:rPr lang="en-US" sz="2000" dirty="0">
                <a:latin typeface="Twinkl" pitchFamily="2" charset="0"/>
              </a:rPr>
            </a:b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AA60E4-4A99-43DD-9D58-B85315157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46" y="2339542"/>
            <a:ext cx="2981667" cy="321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7E32F-525E-42AD-AFCC-59DF532152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19" y="2316525"/>
            <a:ext cx="1617480" cy="316940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5019725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during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755650" y="2576837"/>
            <a:ext cx="3098257" cy="1328023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Winston Churchill announcing the 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war is over on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the radio.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329420-4F73-4B43-AD72-27C1F12BD789}"/>
              </a:ext>
            </a:extLst>
          </p:cNvPr>
          <p:cNvGrpSpPr/>
          <p:nvPr/>
        </p:nvGrpSpPr>
        <p:grpSpPr>
          <a:xfrm rot="21226848">
            <a:off x="3122958" y="2120115"/>
            <a:ext cx="2370375" cy="2911653"/>
            <a:chOff x="2476419" y="2034635"/>
            <a:chExt cx="2370375" cy="29116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39D6F7-688B-4D97-BDB7-DFEA23A3FC62}"/>
                </a:ext>
              </a:extLst>
            </p:cNvPr>
            <p:cNvSpPr/>
            <p:nvPr/>
          </p:nvSpPr>
          <p:spPr>
            <a:xfrm>
              <a:off x="2476419" y="2034635"/>
              <a:ext cx="2370375" cy="29116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2602E5-284C-4F92-8363-036ED4E2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407" y="2110838"/>
              <a:ext cx="2241338" cy="2770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8</a:t>
            </a:r>
            <a:r>
              <a:rPr lang="en-US" sz="3600" baseline="30000" dirty="0">
                <a:solidFill>
                  <a:srgbClr val="47B1E5"/>
                </a:solidFill>
              </a:rPr>
              <a:t>th</a:t>
            </a:r>
            <a:r>
              <a:rPr lang="en-US" sz="3600" dirty="0">
                <a:solidFill>
                  <a:srgbClr val="47B1E5"/>
                </a:solidFill>
              </a:rPr>
              <a:t> May 1945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1945, Winston Churchill, the Prime Minister, announced to the UK that the war was over.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FA86E-99FF-4048-95E6-498E9E121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6" y="2110838"/>
            <a:ext cx="4701624" cy="398198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894490"/>
            <a:ext cx="3476517" cy="953195"/>
          </a:xfrm>
          <a:prstGeom prst="wedgeRoundRectCallout">
            <a:avLst>
              <a:gd name="adj1" fmla="val -64212"/>
              <a:gd name="adj2" fmla="val 371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when Winston Churchill announced the war was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4854203" y="2029929"/>
            <a:ext cx="3512700" cy="2247424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People went out in their streets to have a party and celebrated the war being over. They waved Union Jacks, put up bunting, danced and shared food with each other.</a:t>
            </a:r>
          </a:p>
          <a:p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 became known as Victory in Europe Day, or VE Day for short.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B6A89C-5B92-4CE1-82AF-EA95A19FA3EB}"/>
              </a:ext>
            </a:extLst>
          </p:cNvPr>
          <p:cNvGrpSpPr/>
          <p:nvPr/>
        </p:nvGrpSpPr>
        <p:grpSpPr>
          <a:xfrm rot="21401406">
            <a:off x="708076" y="2096764"/>
            <a:ext cx="4107694" cy="2024469"/>
            <a:chOff x="4050839" y="1928407"/>
            <a:chExt cx="4107694" cy="20244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73236D-D85B-4A1B-AEBD-41C7846EB127}"/>
                </a:ext>
              </a:extLst>
            </p:cNvPr>
            <p:cNvSpPr/>
            <p:nvPr/>
          </p:nvSpPr>
          <p:spPr>
            <a:xfrm>
              <a:off x="4050839" y="1928407"/>
              <a:ext cx="4107694" cy="202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A9EC2138-7CCC-4290-ADA8-7271D2EC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59" y="2011121"/>
              <a:ext cx="3937495" cy="1867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DB6C27-995A-4679-AFD0-A56A277251C2}"/>
              </a:ext>
            </a:extLst>
          </p:cNvPr>
          <p:cNvGrpSpPr/>
          <p:nvPr/>
        </p:nvGrpSpPr>
        <p:grpSpPr>
          <a:xfrm rot="182397">
            <a:off x="4238929" y="3894148"/>
            <a:ext cx="4107694" cy="2187644"/>
            <a:chOff x="4050839" y="3980987"/>
            <a:chExt cx="4107694" cy="21876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5288D-D77A-446D-8D38-BE5A4789B275}"/>
                </a:ext>
              </a:extLst>
            </p:cNvPr>
            <p:cNvSpPr/>
            <p:nvPr/>
          </p:nvSpPr>
          <p:spPr>
            <a:xfrm>
              <a:off x="4050839" y="3980987"/>
              <a:ext cx="4107694" cy="2187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32975E0-EC9F-4288-B937-9C464D5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60" y="4048633"/>
              <a:ext cx="3957505" cy="20452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297864"/>
            <a:ext cx="2269870" cy="1653172"/>
          </a:xfrm>
          <a:prstGeom prst="wedgeRoundRectCallout">
            <a:avLst>
              <a:gd name="adj1" fmla="val -69882"/>
              <a:gd name="adj2" fmla="val 1414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Why do you think people wanted to celebrate?</a:t>
            </a:r>
          </a:p>
          <a:p>
            <a:r>
              <a:rPr lang="en-US" dirty="0">
                <a:latin typeface="Twinkl" pitchFamily="2" charset="0"/>
              </a:rPr>
              <a:t>What can you see in the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DFE4-E3DB-49AD-BE47-A7525210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/>
              </a:rPr>
              <a:t>Queen Elizabeth II</a:t>
            </a:r>
            <a:endParaRPr lang="en-GB" dirty="0"/>
          </a:p>
        </p:txBody>
      </p:sp>
      <p:pic>
        <p:nvPicPr>
          <p:cNvPr id="3" name="Picture 3" descr="Can you spot Queen Elizabeth II?">
            <a:extLst>
              <a:ext uri="{FF2B5EF4-FFF2-40B4-BE49-F238E27FC236}">
                <a16:creationId xmlns:a16="http://schemas.microsoft.com/office/drawing/2014/main" id="{EE47F6CF-2A55-4AA0-BF42-E589F9F3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010" y="1652400"/>
            <a:ext cx="3497942" cy="2077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C09B4-723D-4B25-8C93-5441F861FC0E}"/>
              </a:ext>
            </a:extLst>
          </p:cNvPr>
          <p:cNvSpPr txBox="1"/>
          <p:nvPr/>
        </p:nvSpPr>
        <p:spPr>
          <a:xfrm>
            <a:off x="636361" y="1470931"/>
            <a:ext cx="366485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Here is Queen Elizabeth II greeting the crowds at Buckingham palace for VE day. She was just a princess here and her Dad was King Geroge VI. She is there with her Mum and sister Princess Margaret.</a:t>
            </a:r>
          </a:p>
          <a:p>
            <a:r>
              <a:rPr lang="en-GB" dirty="0"/>
              <a:t>She broke Royal rules and went in to the crowds to celebrate VE day, that’s how happy they were!</a:t>
            </a:r>
          </a:p>
        </p:txBody>
      </p:sp>
      <p:pic>
        <p:nvPicPr>
          <p:cNvPr id="7" name="Picture 7" descr="A group of people standing in front of a large crowd of people&#10;&#10;Description generated with very high confidence">
            <a:extLst>
              <a:ext uri="{FF2B5EF4-FFF2-40B4-BE49-F238E27FC236}">
                <a16:creationId xmlns:a16="http://schemas.microsoft.com/office/drawing/2014/main" id="{82FFEB37-1A1A-48C1-B8DA-FE55051B1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9" y="4332439"/>
            <a:ext cx="2743199" cy="2170036"/>
          </a:xfrm>
          <a:prstGeom prst="rect">
            <a:avLst/>
          </a:prstGeom>
        </p:spPr>
      </p:pic>
      <p:pic>
        <p:nvPicPr>
          <p:cNvPr id="9" name="Picture 9" descr="A picture containing person, woman, man, table&#10;&#10;Description generated with very high confidence">
            <a:extLst>
              <a:ext uri="{FF2B5EF4-FFF2-40B4-BE49-F238E27FC236}">
                <a16:creationId xmlns:a16="http://schemas.microsoft.com/office/drawing/2014/main" id="{2C23D402-679F-4904-80C1-655F467C8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143" y="4115258"/>
            <a:ext cx="2743200" cy="15448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FC801-F8F0-475F-A653-2519AA37B901}"/>
              </a:ext>
            </a:extLst>
          </p:cNvPr>
          <p:cNvSpPr txBox="1"/>
          <p:nvPr/>
        </p:nvSpPr>
        <p:spPr>
          <a:xfrm>
            <a:off x="6773635" y="4248150"/>
            <a:ext cx="219891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This is what Queen Elizabeth II looks like now. </a:t>
            </a:r>
            <a:endParaRPr lang="en-GB"/>
          </a:p>
          <a:p>
            <a:r>
              <a:rPr lang="en-GB" dirty="0"/>
              <a:t>Why does she look different here?</a:t>
            </a:r>
          </a:p>
          <a:p>
            <a:r>
              <a:rPr lang="en-GB" dirty="0"/>
              <a:t>Why do the photos look different?</a:t>
            </a:r>
          </a:p>
        </p:txBody>
      </p:sp>
    </p:spTree>
    <p:extLst>
      <p:ext uri="{BB962C8B-B14F-4D97-AF65-F5344CB8AC3E}">
        <p14:creationId xmlns:p14="http://schemas.microsoft.com/office/powerpoint/2010/main" val="1581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2CBB81-9699-4009-B539-3453D8E84C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47" y="1769070"/>
            <a:ext cx="2610003" cy="43237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2815650" y="3761688"/>
            <a:ext cx="3258240" cy="715089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Friday 8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May 2020 is the 75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anniversary of VE 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Every year 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May, VE Day is celebrated around the UK and in Europe.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4F80CE-6F8F-4348-857C-C6138FEC6BFC}"/>
              </a:ext>
            </a:extLst>
          </p:cNvPr>
          <p:cNvSpPr/>
          <p:nvPr/>
        </p:nvSpPr>
        <p:spPr>
          <a:xfrm>
            <a:off x="704318" y="2280659"/>
            <a:ext cx="502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People celebrate VE Day in lots of different ways, such as having a picnic in their garden and singing songs to remember that important</a:t>
            </a:r>
          </a:p>
          <a:p>
            <a:r>
              <a:rPr lang="en-GB" dirty="0">
                <a:latin typeface="Twinkl" pitchFamily="2" charset="0"/>
              </a:rPr>
              <a:t>day in 1945.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278440" y="5384914"/>
            <a:ext cx="5321030" cy="506296"/>
          </a:xfrm>
          <a:prstGeom prst="wedgeRoundRectCallout">
            <a:avLst>
              <a:gd name="adj1" fmla="val -59053"/>
              <a:gd name="adj2" fmla="val -5626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Will you be doing anything to celebrate VE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</TotalTime>
  <Words>350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Where We Live</vt:lpstr>
      <vt:lpstr>Union Jack</vt:lpstr>
      <vt:lpstr>Second World War</vt:lpstr>
      <vt:lpstr>Second World War</vt:lpstr>
      <vt:lpstr>8th May 1945</vt:lpstr>
      <vt:lpstr>VE Day Celebrations</vt:lpstr>
      <vt:lpstr>Queen Elizabeth II</vt:lpstr>
      <vt:lpstr>VE Day Celebrations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Lucy Swift</cp:lastModifiedBy>
  <cp:revision>82</cp:revision>
  <dcterms:created xsi:type="dcterms:W3CDTF">2020-05-04T11:55:39Z</dcterms:created>
  <dcterms:modified xsi:type="dcterms:W3CDTF">2020-05-06T15:24:55Z</dcterms:modified>
</cp:coreProperties>
</file>