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21" r:id="rId2"/>
    <p:sldId id="329" r:id="rId3"/>
    <p:sldId id="330" r:id="rId4"/>
    <p:sldId id="328" r:id="rId5"/>
    <p:sldId id="327" r:id="rId6"/>
    <p:sldId id="350" r:id="rId7"/>
    <p:sldId id="289" r:id="rId8"/>
    <p:sldId id="340" r:id="rId9"/>
    <p:sldId id="290" r:id="rId10"/>
    <p:sldId id="3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40057-2AD3-434B-9179-B9458513F7ED}" type="datetimeFigureOut">
              <a:rPr lang="en-GB" smtClean="0"/>
              <a:t>24/04/2020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02BB2-AC55-4C3B-AFAE-35A73B6A3186}" type="slidenum">
              <a:rPr lang="en-GB" smtClean="0"/>
              <a:t>‹#›</a:t>
            </a:fld>
            <a:endParaRPr lang="en-GB"/>
          </a:p>
        </p:txBody>
      </p:sp>
    </p:spTree>
    <p:extLst>
      <p:ext uri="{BB962C8B-B14F-4D97-AF65-F5344CB8AC3E}">
        <p14:creationId xmlns:p14="http://schemas.microsoft.com/office/powerpoint/2010/main" val="268135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is for when the children are in front of a device.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322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2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04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9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63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43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37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Log in with your username and password and choose your Bot. Once you have chosen your Bot you cannot go back and change them BUT you can customise once you have earned some coins to spend at the custom shack!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38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Story (or “the green button” if your pupils may struggle to read) then Rust, then level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52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Playing Story mode. </a:t>
            </a:r>
          </a:p>
          <a:p>
            <a:r>
              <a:rPr lang="en-GB" dirty="0"/>
              <a:t>Feel free to skip this to save time and get the children playing!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entering their answer, plays must press the Enter key on the keyboard or onscreen numpad.</a:t>
            </a:r>
          </a:p>
          <a:p>
            <a:r>
              <a:rPr lang="en-GB" dirty="0"/>
              <a:t>The bar flashes green for a correct answer and red bar for an incorrect 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104E0-79BA-4744-93FB-2C49E722D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36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66254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31F20"/>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6225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31F20"/>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9879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113" cy="6858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600" b="1" i="0">
                <a:solidFill>
                  <a:srgbClr val="231F20"/>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4949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232576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64405" y="320154"/>
            <a:ext cx="7869539" cy="1122680"/>
          </a:xfrm>
          <a:prstGeom prst="rect">
            <a:avLst/>
          </a:prstGeom>
        </p:spPr>
        <p:txBody>
          <a:bodyPr wrap="square" lIns="0" tIns="0" rIns="0" bIns="0">
            <a:spAutoFit/>
          </a:bodyPr>
          <a:lstStyle>
            <a:lvl1pPr>
              <a:defRPr sz="3600" b="1" i="0">
                <a:solidFill>
                  <a:srgbClr val="231F20"/>
                </a:solidFill>
                <a:latin typeface="Arial"/>
                <a:cs typeface="Arial"/>
              </a:defRPr>
            </a:lvl1pPr>
          </a:lstStyle>
          <a:p>
            <a:endParaRPr/>
          </a:p>
        </p:txBody>
      </p:sp>
      <p:sp>
        <p:nvSpPr>
          <p:cNvPr id="3" name="Holder 3"/>
          <p:cNvSpPr>
            <a:spLocks noGrp="1"/>
          </p:cNvSpPr>
          <p:nvPr>
            <p:ph type="body" idx="1"/>
          </p:nvPr>
        </p:nvSpPr>
        <p:spPr>
          <a:xfrm>
            <a:off x="1375735" y="2118904"/>
            <a:ext cx="9446879" cy="32194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4/24/2020</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09840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9176F2-EFF2-1348-88AA-5B59BCA649C1}"/>
              </a:ext>
            </a:extLst>
          </p:cNvPr>
          <p:cNvSpPr/>
          <p:nvPr/>
        </p:nvSpPr>
        <p:spPr>
          <a:xfrm>
            <a:off x="3821360" y="2"/>
            <a:ext cx="8395320" cy="6857998"/>
          </a:xfrm>
          <a:prstGeom prst="rect">
            <a:avLst/>
          </a:prstGeom>
          <a:solidFill>
            <a:srgbClr val="06B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p:nvPr/>
        </p:nvSpPr>
        <p:spPr>
          <a:xfrm>
            <a:off x="295789" y="5104910"/>
            <a:ext cx="7973904" cy="175308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6203977" y="4384027"/>
            <a:ext cx="5851472" cy="2473972"/>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4172" y="6179451"/>
            <a:ext cx="1681333" cy="678548"/>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8242406" y="6091234"/>
            <a:ext cx="1899918" cy="766765"/>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p:nvPr/>
        </p:nvSpPr>
        <p:spPr>
          <a:xfrm>
            <a:off x="6470235" y="3232168"/>
            <a:ext cx="2722130" cy="3625832"/>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2">
            <a:extLst>
              <a:ext uri="{FF2B5EF4-FFF2-40B4-BE49-F238E27FC236}">
                <a16:creationId xmlns:a16="http://schemas.microsoft.com/office/drawing/2014/main" id="{0E00C423-F098-A04E-9638-AB2D399E15F9}"/>
              </a:ext>
            </a:extLst>
          </p:cNvPr>
          <p:cNvSpPr txBox="1">
            <a:spLocks/>
          </p:cNvSpPr>
          <p:nvPr/>
        </p:nvSpPr>
        <p:spPr>
          <a:xfrm>
            <a:off x="4655841" y="319707"/>
            <a:ext cx="6798742" cy="843821"/>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5400" b="0" i="0" u="none" strike="noStrike" kern="0" cap="none" spc="-5"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Logging In</a:t>
            </a:r>
            <a:endParaRPr kumimoji="0" lang="en-GB" sz="54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11" name="object 2">
            <a:extLst>
              <a:ext uri="{FF2B5EF4-FFF2-40B4-BE49-F238E27FC236}">
                <a16:creationId xmlns:a16="http://schemas.microsoft.com/office/drawing/2014/main" id="{9166B84A-5F04-4D4B-B6A1-968C32F6A9DE}"/>
              </a:ext>
            </a:extLst>
          </p:cNvPr>
          <p:cNvSpPr/>
          <p:nvPr/>
        </p:nvSpPr>
        <p:spPr>
          <a:xfrm>
            <a:off x="802328" y="355214"/>
            <a:ext cx="2590793" cy="810763"/>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C9220FDE-CB69-4020-9D5D-7B33FBE23415}"/>
              </a:ext>
            </a:extLst>
          </p:cNvPr>
          <p:cNvSpPr txBox="1"/>
          <p:nvPr/>
        </p:nvSpPr>
        <p:spPr>
          <a:xfrm>
            <a:off x="11050356" y="15007"/>
            <a:ext cx="11144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13" name="Rectangle 12">
            <a:hlinkClick r:id="rId9" action="ppaction://hlinksldjump"/>
            <a:extLst>
              <a:ext uri="{FF2B5EF4-FFF2-40B4-BE49-F238E27FC236}">
                <a16:creationId xmlns:a16="http://schemas.microsoft.com/office/drawing/2014/main" id="{ED6A25AF-61D8-46BD-BE52-2E099683E90D}"/>
              </a:ext>
            </a:extLst>
          </p:cNvPr>
          <p:cNvSpPr/>
          <p:nvPr/>
        </p:nvSpPr>
        <p:spPr>
          <a:xfrm>
            <a:off x="10344472" y="16323"/>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921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216808" y="6464760"/>
            <a:ext cx="216535" cy="153670"/>
          </a:xfrm>
          <a:prstGeom prst="rect">
            <a:avLst/>
          </a:prstGeom>
        </p:spPr>
        <p:txBody>
          <a:bodyPr vert="horz" wrap="square" lIns="0" tIns="1905" rIns="0" bIns="0" rtlCol="0">
            <a:spAutoFit/>
          </a:bodyPr>
          <a:lstStyle/>
          <a:p>
            <a:pPr marL="12700" marR="0" lvl="0" indent="0" algn="l" defTabSz="914400" rtl="0" eaLnBrk="1" fontAlgn="auto" latinLnBrk="0" hangingPunct="1">
              <a:lnSpc>
                <a:spcPct val="100000"/>
              </a:lnSpc>
              <a:spcBef>
                <a:spcPts val="15"/>
              </a:spcBef>
              <a:spcAft>
                <a:spcPts val="0"/>
              </a:spcAft>
              <a:buClrTx/>
              <a:buSzTx/>
              <a:buFontTx/>
              <a:buNone/>
              <a:tabLst/>
              <a:defRPr/>
            </a:pPr>
            <a:r>
              <a:rPr kumimoji="0" sz="900" b="1" i="0" u="none" strike="noStrike" kern="1200" cap="none" spc="-5" normalizeH="0" baseline="0" noProof="0" dirty="0">
                <a:ln>
                  <a:noFill/>
                </a:ln>
                <a:solidFill>
                  <a:srgbClr val="FFFFFF"/>
                </a:solidFill>
                <a:effectLst/>
                <a:uLnTx/>
                <a:uFillTx/>
                <a:latin typeface="Arial"/>
                <a:ea typeface="+mn-ea"/>
                <a:cs typeface="Arial"/>
              </a:rPr>
              <a:t>100</a:t>
            </a:r>
            <a:endParaRPr kumimoji="0" sz="9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a:extLst>
              <a:ext uri="{FF2B5EF4-FFF2-40B4-BE49-F238E27FC236}">
                <a16:creationId xmlns:a16="http://schemas.microsoft.com/office/drawing/2014/main" id="{05494BF8-4758-47DD-872F-71CDD66A3C14}"/>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07F9DD86-F557-4684-B3E3-4FA09B2AC5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000" y="-15007"/>
            <a:ext cx="10866000" cy="6858000"/>
          </a:xfrm>
          <a:prstGeom prst="rect">
            <a:avLst/>
          </a:prstGeom>
        </p:spPr>
      </p:pic>
      <p:pic>
        <p:nvPicPr>
          <p:cNvPr id="12" name="Graphic 11" descr="Cursor">
            <a:extLst>
              <a:ext uri="{FF2B5EF4-FFF2-40B4-BE49-F238E27FC236}">
                <a16:creationId xmlns:a16="http://schemas.microsoft.com/office/drawing/2014/main" id="{C66F92F9-4DF4-43C7-AEAC-CF7CD53670E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99456" y="1916832"/>
            <a:ext cx="914400" cy="914400"/>
          </a:xfrm>
          <a:prstGeom prst="rect">
            <a:avLst/>
          </a:prstGeom>
        </p:spPr>
      </p:pic>
      <p:sp>
        <p:nvSpPr>
          <p:cNvPr id="13" name="Oval 12">
            <a:extLst>
              <a:ext uri="{FF2B5EF4-FFF2-40B4-BE49-F238E27FC236}">
                <a16:creationId xmlns:a16="http://schemas.microsoft.com/office/drawing/2014/main" id="{F82BCE17-4DBF-4E55-8CD5-F7B0387E39F5}"/>
              </a:ext>
            </a:extLst>
          </p:cNvPr>
          <p:cNvSpPr/>
          <p:nvPr/>
        </p:nvSpPr>
        <p:spPr>
          <a:xfrm>
            <a:off x="5879976" y="3810004"/>
            <a:ext cx="504056" cy="504056"/>
          </a:xfrm>
          <a:prstGeom prst="ellipse">
            <a:avLst/>
          </a:prstGeom>
          <a:noFill/>
          <a:ln w="762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D749E070-777A-49A8-AE59-F422580751F6}"/>
              </a:ext>
            </a:extLst>
          </p:cNvPr>
          <p:cNvSpPr txBox="1"/>
          <p:nvPr/>
        </p:nvSpPr>
        <p:spPr>
          <a:xfrm>
            <a:off x="11362942" y="15007"/>
            <a:ext cx="80182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9" name="Rectangle 8">
            <a:hlinkClick r:id="rId7" action="ppaction://hlinksldjump"/>
            <a:extLst>
              <a:ext uri="{FF2B5EF4-FFF2-40B4-BE49-F238E27FC236}">
                <a16:creationId xmlns:a16="http://schemas.microsoft.com/office/drawing/2014/main" id="{29873B10-2ACE-446C-A796-80AF6EC50FFD}"/>
              </a:ext>
            </a:extLst>
          </p:cNvPr>
          <p:cNvSpPr/>
          <p:nvPr/>
        </p:nvSpPr>
        <p:spPr>
          <a:xfrm>
            <a:off x="10344472" y="-2466"/>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27AC0945-5E72-445C-A0BA-0CA37FA8A7EB}"/>
              </a:ext>
            </a:extLst>
          </p:cNvPr>
          <p:cNvSpPr/>
          <p:nvPr/>
        </p:nvSpPr>
        <p:spPr>
          <a:xfrm>
            <a:off x="2812860" y="1726017"/>
            <a:ext cx="6732494" cy="3416320"/>
          </a:xfrm>
          <a:prstGeom prst="rect">
            <a:avLst/>
          </a:prstGeom>
          <a:solidFill>
            <a:srgbClr val="FFFF00"/>
          </a:solidFill>
        </p:spPr>
        <p:txBody>
          <a:bodyPr wrap="square">
            <a:spAutoFit/>
          </a:bodyPr>
          <a:lstStyle/>
          <a:p>
            <a:r>
              <a:rPr lang="en-US" dirty="0"/>
              <a:t>Important: please don’t allow siblings, friends or family to answer for them but do support your child if they’re stuck. </a:t>
            </a:r>
          </a:p>
          <a:p>
            <a:endParaRPr lang="en-US" dirty="0"/>
          </a:p>
          <a:p>
            <a:r>
              <a:rPr lang="en-US" dirty="0"/>
              <a:t>Little and often In order to get the best out of </a:t>
            </a:r>
            <a:r>
              <a:rPr lang="en-US" dirty="0" err="1"/>
              <a:t>NumBots</a:t>
            </a:r>
            <a:r>
              <a:rPr lang="en-US" dirty="0"/>
              <a:t> children should regularly play for short bursts so we would ask you to give them 5 minutes on Saturdays and 5 minutes on Sundays (or more!) </a:t>
            </a:r>
          </a:p>
          <a:p>
            <a:endParaRPr lang="en-US" dirty="0"/>
          </a:p>
          <a:p>
            <a:r>
              <a:rPr lang="en-US" dirty="0"/>
              <a:t>Game Types 1. Story Mode – the emphasis is on learning the ideas and concepts behind addition and subtraction so it features more diagrams, shapes and question styles. 2. Challenge Mode – the emphasis is more on speed of recall of key facts, like number bonds to 10, doubling small numbers or adding &amp; taking away in your head</a:t>
            </a:r>
            <a:endParaRPr lang="en-GB" dirty="0"/>
          </a:p>
        </p:txBody>
      </p:sp>
    </p:spTree>
    <p:extLst>
      <p:ext uri="{BB962C8B-B14F-4D97-AF65-F5344CB8AC3E}">
        <p14:creationId xmlns:p14="http://schemas.microsoft.com/office/powerpoint/2010/main" val="20929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2.5E-6 -0.00046 C 0.05325 -0.00578 0.0539 -0.00393 0.14323 0.03913 C 0.21185 0.12269 0.36445 0.32825 0.39153 0.275 " pathEditMode="relative" rAng="0" ptsTypes="AAA">
                                      <p:cBhvr>
                                        <p:cTn id="6" dur="2000" fill="hold"/>
                                        <p:tgtEl>
                                          <p:spTgt spid="12"/>
                                        </p:tgtEl>
                                        <p:attrNameLst>
                                          <p:attrName>ppt_x</p:attrName>
                                          <p:attrName>ppt_y</p:attrName>
                                        </p:attrNameLst>
                                      </p:cBhvr>
                                      <p:rCtr x="19570" y="14097"/>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216808" y="6464760"/>
            <a:ext cx="216535" cy="153670"/>
          </a:xfrm>
          <a:prstGeom prst="rect">
            <a:avLst/>
          </a:prstGeom>
        </p:spPr>
        <p:txBody>
          <a:bodyPr vert="horz" wrap="square" lIns="0" tIns="1905" rIns="0" bIns="0" rtlCol="0">
            <a:spAutoFit/>
          </a:bodyPr>
          <a:lstStyle/>
          <a:p>
            <a:pPr marL="12700" marR="0" lvl="0" indent="0" algn="l" defTabSz="914400" rtl="0" eaLnBrk="1" fontAlgn="auto" latinLnBrk="0" hangingPunct="1">
              <a:lnSpc>
                <a:spcPct val="100000"/>
              </a:lnSpc>
              <a:spcBef>
                <a:spcPts val="15"/>
              </a:spcBef>
              <a:spcAft>
                <a:spcPts val="0"/>
              </a:spcAft>
              <a:buClrTx/>
              <a:buSzTx/>
              <a:buFontTx/>
              <a:buNone/>
              <a:tabLst/>
              <a:defRPr/>
            </a:pPr>
            <a:r>
              <a:rPr kumimoji="0" sz="900" b="1" i="0" u="none" strike="noStrike" kern="1200" cap="none" spc="-5" normalizeH="0" baseline="0" noProof="0" dirty="0">
                <a:ln>
                  <a:noFill/>
                </a:ln>
                <a:solidFill>
                  <a:srgbClr val="FFFFFF"/>
                </a:solidFill>
                <a:effectLst/>
                <a:uLnTx/>
                <a:uFillTx/>
                <a:latin typeface="Arial"/>
                <a:ea typeface="+mn-ea"/>
                <a:cs typeface="Arial"/>
              </a:rPr>
              <a:t>100</a:t>
            </a:r>
            <a:endParaRPr kumimoji="0" sz="9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a:extLst>
              <a:ext uri="{FF2B5EF4-FFF2-40B4-BE49-F238E27FC236}">
                <a16:creationId xmlns:a16="http://schemas.microsoft.com/office/drawing/2014/main" id="{05494BF8-4758-47DD-872F-71CDD66A3C14}"/>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07F9DD86-F557-4684-B3E3-4FA09B2AC5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000" y="0"/>
            <a:ext cx="10866000" cy="6858000"/>
          </a:xfrm>
          <a:prstGeom prst="rect">
            <a:avLst/>
          </a:prstGeom>
        </p:spPr>
      </p:pic>
      <p:pic>
        <p:nvPicPr>
          <p:cNvPr id="12" name="Graphic 11" descr="Cursor">
            <a:extLst>
              <a:ext uri="{FF2B5EF4-FFF2-40B4-BE49-F238E27FC236}">
                <a16:creationId xmlns:a16="http://schemas.microsoft.com/office/drawing/2014/main" id="{C66F92F9-4DF4-43C7-AEAC-CF7CD53670E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99456" y="1916832"/>
            <a:ext cx="914400" cy="914400"/>
          </a:xfrm>
          <a:prstGeom prst="rect">
            <a:avLst/>
          </a:prstGeom>
        </p:spPr>
      </p:pic>
      <p:sp>
        <p:nvSpPr>
          <p:cNvPr id="13" name="Oval 12">
            <a:extLst>
              <a:ext uri="{FF2B5EF4-FFF2-40B4-BE49-F238E27FC236}">
                <a16:creationId xmlns:a16="http://schemas.microsoft.com/office/drawing/2014/main" id="{F82BCE17-4DBF-4E55-8CD5-F7B0387E39F5}"/>
              </a:ext>
            </a:extLst>
          </p:cNvPr>
          <p:cNvSpPr/>
          <p:nvPr/>
        </p:nvSpPr>
        <p:spPr>
          <a:xfrm>
            <a:off x="5879976" y="3810004"/>
            <a:ext cx="504056" cy="504056"/>
          </a:xfrm>
          <a:prstGeom prst="ellipse">
            <a:avLst/>
          </a:prstGeom>
          <a:noFill/>
          <a:ln w="762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D749E070-777A-49A8-AE59-F422580751F6}"/>
              </a:ext>
            </a:extLst>
          </p:cNvPr>
          <p:cNvSpPr txBox="1"/>
          <p:nvPr/>
        </p:nvSpPr>
        <p:spPr>
          <a:xfrm>
            <a:off x="11362942" y="15007"/>
            <a:ext cx="80182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9" name="Rectangle 8">
            <a:hlinkClick r:id="rId7" action="ppaction://hlinksldjump"/>
            <a:extLst>
              <a:ext uri="{FF2B5EF4-FFF2-40B4-BE49-F238E27FC236}">
                <a16:creationId xmlns:a16="http://schemas.microsoft.com/office/drawing/2014/main" id="{29873B10-2ACE-446C-A796-80AF6EC50FFD}"/>
              </a:ext>
            </a:extLst>
          </p:cNvPr>
          <p:cNvSpPr/>
          <p:nvPr/>
        </p:nvSpPr>
        <p:spPr>
          <a:xfrm>
            <a:off x="10344472" y="-2466"/>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87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2.5E-6 -0.00046 C 0.05325 -0.00578 0.0539 -0.00393 0.14323 0.03913 C 0.21185 0.12269 0.36445 0.32825 0.39153 0.275 " pathEditMode="relative" rAng="0" ptsTypes="AAA">
                                      <p:cBhvr>
                                        <p:cTn id="6" dur="2000" fill="hold"/>
                                        <p:tgtEl>
                                          <p:spTgt spid="12"/>
                                        </p:tgtEl>
                                        <p:attrNameLst>
                                          <p:attrName>ppt_x</p:attrName>
                                          <p:attrName>ppt_y</p:attrName>
                                        </p:attrNameLst>
                                      </p:cBhvr>
                                      <p:rCtr x="19570" y="14097"/>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DEF03-D8DC-4ABC-8E5E-E92AE5AACA9D}"/>
              </a:ext>
            </a:extLst>
          </p:cNvPr>
          <p:cNvPicPr>
            <a:picLocks noChangeAspect="1"/>
          </p:cNvPicPr>
          <p:nvPr/>
        </p:nvPicPr>
        <p:blipFill>
          <a:blip r:embed="rId3"/>
          <a:stretch>
            <a:fillRect/>
          </a:stretch>
        </p:blipFill>
        <p:spPr>
          <a:xfrm>
            <a:off x="0" y="-27384"/>
            <a:ext cx="12269325" cy="8109520"/>
          </a:xfrm>
          <a:prstGeom prst="rect">
            <a:avLst/>
          </a:prstGeom>
        </p:spPr>
      </p:pic>
      <p:pic>
        <p:nvPicPr>
          <p:cNvPr id="12" name="Graphic 11" descr="Cursor">
            <a:extLst>
              <a:ext uri="{FF2B5EF4-FFF2-40B4-BE49-F238E27FC236}">
                <a16:creationId xmlns:a16="http://schemas.microsoft.com/office/drawing/2014/main" id="{C66F92F9-4DF4-43C7-AEAC-CF7CD53670E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97224" y="5223520"/>
            <a:ext cx="914400" cy="914400"/>
          </a:xfrm>
          <a:prstGeom prst="rect">
            <a:avLst/>
          </a:prstGeom>
        </p:spPr>
      </p:pic>
      <p:sp>
        <p:nvSpPr>
          <p:cNvPr id="13" name="Oval 12">
            <a:extLst>
              <a:ext uri="{FF2B5EF4-FFF2-40B4-BE49-F238E27FC236}">
                <a16:creationId xmlns:a16="http://schemas.microsoft.com/office/drawing/2014/main" id="{F82BCE17-4DBF-4E55-8CD5-F7B0387E39F5}"/>
              </a:ext>
            </a:extLst>
          </p:cNvPr>
          <p:cNvSpPr/>
          <p:nvPr/>
        </p:nvSpPr>
        <p:spPr>
          <a:xfrm>
            <a:off x="4863232" y="5125864"/>
            <a:ext cx="504056" cy="504056"/>
          </a:xfrm>
          <a:prstGeom prst="ellipse">
            <a:avLst/>
          </a:prstGeom>
          <a:noFill/>
          <a:ln w="76200">
            <a:solidFill>
              <a:srgbClr val="CC158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906A9D0-63B3-4BE4-B281-A31CDFBC6131}"/>
              </a:ext>
            </a:extLst>
          </p:cNvPr>
          <p:cNvSpPr txBox="1"/>
          <p:nvPr/>
        </p:nvSpPr>
        <p:spPr>
          <a:xfrm>
            <a:off x="11362942" y="15007"/>
            <a:ext cx="80182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8" name="Rectangle 7">
            <a:hlinkClick r:id="rId6" action="ppaction://hlinksldjump"/>
            <a:extLst>
              <a:ext uri="{FF2B5EF4-FFF2-40B4-BE49-F238E27FC236}">
                <a16:creationId xmlns:a16="http://schemas.microsoft.com/office/drawing/2014/main" id="{02ADA78A-DFED-4888-8CCC-5BE7AFF8E496}"/>
              </a:ext>
            </a:extLst>
          </p:cNvPr>
          <p:cNvSpPr/>
          <p:nvPr/>
        </p:nvSpPr>
        <p:spPr>
          <a:xfrm>
            <a:off x="10344472" y="-2466"/>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804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0.00963 0.04583 C 0.04492 0.04259 0.0983 0.08657 0.15586 0.07269 C 0.20781 0.04468 0.23437 0.01111 0.25286 -0.00417 " pathEditMode="relative" rAng="0" ptsTypes="AAA">
                                      <p:cBhvr>
                                        <p:cTn id="6" dur="2000" fill="hold"/>
                                        <p:tgtEl>
                                          <p:spTgt spid="12"/>
                                        </p:tgtEl>
                                        <p:attrNameLst>
                                          <p:attrName>ppt_x</p:attrName>
                                          <p:attrName>ppt_y</p:attrName>
                                        </p:attrNameLst>
                                      </p:cBhvr>
                                      <p:rCtr x="12161" y="-1042"/>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E00494-BB14-40D4-8B53-BAA53E75BBD1}"/>
              </a:ext>
            </a:extLst>
          </p:cNvPr>
          <p:cNvPicPr>
            <a:picLocks noChangeAspect="1"/>
          </p:cNvPicPr>
          <p:nvPr/>
        </p:nvPicPr>
        <p:blipFill>
          <a:blip r:embed="rId3"/>
          <a:stretch>
            <a:fillRect/>
          </a:stretch>
        </p:blipFill>
        <p:spPr>
          <a:xfrm>
            <a:off x="0" y="-27384"/>
            <a:ext cx="12192000" cy="8058411"/>
          </a:xfrm>
          <a:prstGeom prst="rect">
            <a:avLst/>
          </a:prstGeom>
        </p:spPr>
      </p:pic>
      <p:pic>
        <p:nvPicPr>
          <p:cNvPr id="9" name="Picture 8">
            <a:extLst>
              <a:ext uri="{FF2B5EF4-FFF2-40B4-BE49-F238E27FC236}">
                <a16:creationId xmlns:a16="http://schemas.microsoft.com/office/drawing/2014/main" id="{C5B03D39-5FA9-4B0D-81F3-871C94D13202}"/>
              </a:ext>
            </a:extLst>
          </p:cNvPr>
          <p:cNvPicPr>
            <a:picLocks noChangeAspect="1"/>
          </p:cNvPicPr>
          <p:nvPr/>
        </p:nvPicPr>
        <p:blipFill>
          <a:blip r:embed="rId4"/>
          <a:stretch>
            <a:fillRect/>
          </a:stretch>
        </p:blipFill>
        <p:spPr>
          <a:xfrm>
            <a:off x="4799856" y="2105473"/>
            <a:ext cx="3057226" cy="2022865"/>
          </a:xfrm>
          <a:prstGeom prst="rect">
            <a:avLst/>
          </a:prstGeom>
        </p:spPr>
      </p:pic>
      <p:pic>
        <p:nvPicPr>
          <p:cNvPr id="5" name="Picture 4">
            <a:extLst>
              <a:ext uri="{FF2B5EF4-FFF2-40B4-BE49-F238E27FC236}">
                <a16:creationId xmlns:a16="http://schemas.microsoft.com/office/drawing/2014/main" id="{F60E646A-8976-4346-8FE9-8ECB880C67D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79776" y="1817441"/>
            <a:ext cx="4433053" cy="2343266"/>
          </a:xfrm>
          <a:prstGeom prst="rect">
            <a:avLst/>
          </a:prstGeom>
        </p:spPr>
      </p:pic>
      <p:sp>
        <p:nvSpPr>
          <p:cNvPr id="3" name="TextBox 2">
            <a:extLst>
              <a:ext uri="{FF2B5EF4-FFF2-40B4-BE49-F238E27FC236}">
                <a16:creationId xmlns:a16="http://schemas.microsoft.com/office/drawing/2014/main" id="{39CBA37C-8842-4B8F-B6C7-0C456414E68C}"/>
              </a:ext>
            </a:extLst>
          </p:cNvPr>
          <p:cNvSpPr txBox="1"/>
          <p:nvPr/>
        </p:nvSpPr>
        <p:spPr>
          <a:xfrm>
            <a:off x="3575720" y="4769769"/>
            <a:ext cx="54006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Type school name or postcode</a:t>
            </a:r>
          </a:p>
        </p:txBody>
      </p:sp>
      <p:sp>
        <p:nvSpPr>
          <p:cNvPr id="12" name="TextBox 11">
            <a:extLst>
              <a:ext uri="{FF2B5EF4-FFF2-40B4-BE49-F238E27FC236}">
                <a16:creationId xmlns:a16="http://schemas.microsoft.com/office/drawing/2014/main" id="{64004190-70E4-4F62-BFBF-7C142544C883}"/>
              </a:ext>
            </a:extLst>
          </p:cNvPr>
          <p:cNvSpPr txBox="1"/>
          <p:nvPr/>
        </p:nvSpPr>
        <p:spPr>
          <a:xfrm>
            <a:off x="11362942" y="15007"/>
            <a:ext cx="80182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13" name="Rectangle 12">
            <a:hlinkClick r:id="rId6" action="ppaction://hlinksldjump"/>
            <a:extLst>
              <a:ext uri="{FF2B5EF4-FFF2-40B4-BE49-F238E27FC236}">
                <a16:creationId xmlns:a16="http://schemas.microsoft.com/office/drawing/2014/main" id="{136FDF5C-F7EE-4460-9B5F-6A23439A8EC2}"/>
              </a:ext>
            </a:extLst>
          </p:cNvPr>
          <p:cNvSpPr/>
          <p:nvPr/>
        </p:nvSpPr>
        <p:spPr>
          <a:xfrm>
            <a:off x="10344472" y="-2466"/>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41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750"/>
                                  </p:stCondLst>
                                  <p:childTnLst>
                                    <p:animScale>
                                      <p:cBhvr>
                                        <p:cTn id="6" dur="1000" fill="hold"/>
                                        <p:tgtEl>
                                          <p:spTgt spid="5"/>
                                        </p:tgtEl>
                                      </p:cBhvr>
                                      <p:by x="150000" y="150000"/>
                                    </p:animScale>
                                  </p:childTnLst>
                                </p:cTn>
                              </p:par>
                              <p:par>
                                <p:cTn id="7" presetID="42" presetClass="path" presetSubtype="0" fill="hold" nodeType="withEffect">
                                  <p:stCondLst>
                                    <p:cond delay="750"/>
                                  </p:stCondLst>
                                  <p:childTnLst>
                                    <p:animMotion origin="layout" path="M 3.75E-6 3.7037E-7 L 3.75E-6 0.12755 " pathEditMode="relative" rAng="0" ptsTypes="AA">
                                      <p:cBhvr>
                                        <p:cTn id="8" dur="1000" fill="hold"/>
                                        <p:tgtEl>
                                          <p:spTgt spid="5"/>
                                        </p:tgtEl>
                                        <p:attrNameLst>
                                          <p:attrName>ppt_x</p:attrName>
                                          <p:attrName>ppt_y</p:attrName>
                                        </p:attrNameLst>
                                      </p:cBhvr>
                                      <p:rCtr x="0" y="6366"/>
                                    </p:animMotion>
                                  </p:childTnLst>
                                </p:cTn>
                              </p:par>
                            </p:childTnLst>
                          </p:cTn>
                        </p:par>
                        <p:par>
                          <p:cTn id="9" fill="hold">
                            <p:stCondLst>
                              <p:cond delay="1750"/>
                            </p:stCondLst>
                            <p:childTnLst>
                              <p:par>
                                <p:cTn id="10" presetID="1" presetClass="entr" presetSubtype="0" fill="hold" grpId="0" nodeType="afterEffect">
                                  <p:stCondLst>
                                    <p:cond delay="750"/>
                                  </p:stCondLst>
                                  <p:iterate type="lt">
                                    <p:tmAbs val="200"/>
                                  </p:iterate>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6FDEC-185B-4FF2-BAD0-95FBF3A138E8}"/>
              </a:ext>
            </a:extLst>
          </p:cNvPr>
          <p:cNvPicPr>
            <a:picLocks noChangeAspect="1"/>
          </p:cNvPicPr>
          <p:nvPr/>
        </p:nvPicPr>
        <p:blipFill>
          <a:blip r:embed="rId3"/>
          <a:stretch>
            <a:fillRect/>
          </a:stretch>
        </p:blipFill>
        <p:spPr>
          <a:xfrm>
            <a:off x="5030147" y="620687"/>
            <a:ext cx="5184576" cy="5530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5F04E30B-7784-8545-BC33-E7BB5BA1EF59}"/>
              </a:ext>
            </a:extLst>
          </p:cNvPr>
          <p:cNvSpPr/>
          <p:nvPr/>
        </p:nvSpPr>
        <p:spPr>
          <a:xfrm>
            <a:off x="11352582" y="2"/>
            <a:ext cx="839417" cy="6857998"/>
          </a:xfrm>
          <a:prstGeom prst="rect">
            <a:avLst/>
          </a:prstGeom>
          <a:solidFill>
            <a:srgbClr val="06B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object 4"/>
          <p:cNvSpPr/>
          <p:nvPr/>
        </p:nvSpPr>
        <p:spPr>
          <a:xfrm>
            <a:off x="10762856" y="4461758"/>
            <a:ext cx="1429257" cy="2396241"/>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p:nvPr/>
        </p:nvSpPr>
        <p:spPr>
          <a:xfrm>
            <a:off x="11490032" y="6495313"/>
            <a:ext cx="624052" cy="196024"/>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2">
            <a:extLst>
              <a:ext uri="{FF2B5EF4-FFF2-40B4-BE49-F238E27FC236}">
                <a16:creationId xmlns:a16="http://schemas.microsoft.com/office/drawing/2014/main" id="{B6C84A32-A0E8-114F-B83B-1EA47265B40C}"/>
              </a:ext>
            </a:extLst>
          </p:cNvPr>
          <p:cNvSpPr txBox="1">
            <a:spLocks/>
          </p:cNvSpPr>
          <p:nvPr/>
        </p:nvSpPr>
        <p:spPr>
          <a:xfrm rot="5400000">
            <a:off x="9676299" y="2399725"/>
            <a:ext cx="4267201" cy="382156"/>
          </a:xfrm>
          <a:prstGeom prst="rect">
            <a:avLst/>
          </a:prstGeom>
        </p:spPr>
        <p:txBody>
          <a:bodyPr vert="horz" wrap="square" lIns="0" tIns="12700" rIns="0" bIns="0" rtlCol="0" anchor="ctr">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2400" b="0" i="0" u="none" strike="noStrike" kern="0" cap="none" spc="-5"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Logging In</a:t>
            </a:r>
            <a:endParaRPr kumimoji="0" lang="en-GB" sz="1600" b="1"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16" name="Picture 15" descr="A screenshot of a social media post&#10;&#10;Description automatically generated">
            <a:extLst>
              <a:ext uri="{FF2B5EF4-FFF2-40B4-BE49-F238E27FC236}">
                <a16:creationId xmlns:a16="http://schemas.microsoft.com/office/drawing/2014/main" id="{D71DA36C-EE36-4117-ADFA-EB352CD6E24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6617" y="2420888"/>
            <a:ext cx="2669854" cy="1972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5E673CC6-DC95-4F3F-9FE0-4992AFA66F35}"/>
              </a:ext>
            </a:extLst>
          </p:cNvPr>
          <p:cNvSpPr txBox="1"/>
          <p:nvPr/>
        </p:nvSpPr>
        <p:spPr>
          <a:xfrm>
            <a:off x="641437" y="1628800"/>
            <a:ext cx="27780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Example label</a:t>
            </a:r>
          </a:p>
        </p:txBody>
      </p:sp>
      <p:sp>
        <p:nvSpPr>
          <p:cNvPr id="20" name="Rectangle: Rounded Corners 19">
            <a:extLst>
              <a:ext uri="{FF2B5EF4-FFF2-40B4-BE49-F238E27FC236}">
                <a16:creationId xmlns:a16="http://schemas.microsoft.com/office/drawing/2014/main" id="{20657931-0574-46AD-BB0D-5EA32F4701CA}"/>
              </a:ext>
            </a:extLst>
          </p:cNvPr>
          <p:cNvSpPr/>
          <p:nvPr/>
        </p:nvSpPr>
        <p:spPr>
          <a:xfrm>
            <a:off x="839416" y="3481958"/>
            <a:ext cx="2304256" cy="288032"/>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2" name="Straight Arrow Connector 21">
            <a:extLst>
              <a:ext uri="{FF2B5EF4-FFF2-40B4-BE49-F238E27FC236}">
                <a16:creationId xmlns:a16="http://schemas.microsoft.com/office/drawing/2014/main" id="{33C9E79B-64C4-4B86-B5B3-E0834DD7F9D6}"/>
              </a:ext>
            </a:extLst>
          </p:cNvPr>
          <p:cNvCxnSpPr>
            <a:cxnSpLocks/>
            <a:stCxn id="20" idx="3"/>
          </p:cNvCxnSpPr>
          <p:nvPr/>
        </p:nvCxnSpPr>
        <p:spPr>
          <a:xfrm flipV="1">
            <a:off x="3143672" y="2947273"/>
            <a:ext cx="2376264" cy="678701"/>
          </a:xfrm>
          <a:prstGeom prst="straightConnector1">
            <a:avLst/>
          </a:prstGeom>
          <a:noFill/>
          <a:ln w="57150">
            <a:solidFill>
              <a:srgbClr val="33CC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id="{7CDCCF47-C200-4AE5-94FC-07CD1488B933}"/>
              </a:ext>
            </a:extLst>
          </p:cNvPr>
          <p:cNvSpPr txBox="1"/>
          <p:nvPr/>
        </p:nvSpPr>
        <p:spPr>
          <a:xfrm>
            <a:off x="6096000" y="2708920"/>
            <a:ext cx="1584176" cy="307777"/>
          </a:xfrm>
          <a:prstGeom prst="rect">
            <a:avLst/>
          </a:prstGeom>
          <a:solidFill>
            <a:schemeClr val="bg1"/>
          </a:solidFill>
        </p:spPr>
        <p:txBody>
          <a:bodyPr wrap="square" tIns="0" bIns="0" rtlCol="0">
            <a:spAutoFit/>
          </a:bodyPr>
          <a:lstStyle>
            <a:defPPr>
              <a:defRPr lang="en-US"/>
            </a:defPPr>
            <a:lvl1pPr>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alibri"/>
                <a:ea typeface="+mn-ea"/>
                <a:cs typeface="+mn-cs"/>
              </a:rPr>
              <a:t>madgre</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F377A357-A728-41D5-97F8-A562E9B74FD5}"/>
              </a:ext>
            </a:extLst>
          </p:cNvPr>
          <p:cNvSpPr/>
          <p:nvPr/>
        </p:nvSpPr>
        <p:spPr>
          <a:xfrm>
            <a:off x="839416" y="3791057"/>
            <a:ext cx="2304256" cy="288032"/>
          </a:xfrm>
          <a:prstGeom prst="roundRect">
            <a:avLst/>
          </a:prstGeom>
          <a:noFill/>
          <a:ln w="57150">
            <a:solidFill>
              <a:srgbClr val="C62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5" name="Straight Arrow Connector 24">
            <a:extLst>
              <a:ext uri="{FF2B5EF4-FFF2-40B4-BE49-F238E27FC236}">
                <a16:creationId xmlns:a16="http://schemas.microsoft.com/office/drawing/2014/main" id="{62A60A49-BE8A-4D36-871C-1A15120B598B}"/>
              </a:ext>
            </a:extLst>
          </p:cNvPr>
          <p:cNvCxnSpPr>
            <a:cxnSpLocks/>
            <a:stCxn id="24" idx="3"/>
          </p:cNvCxnSpPr>
          <p:nvPr/>
        </p:nvCxnSpPr>
        <p:spPr>
          <a:xfrm flipV="1">
            <a:off x="3143672" y="3769990"/>
            <a:ext cx="2304256" cy="165083"/>
          </a:xfrm>
          <a:prstGeom prst="straightConnector1">
            <a:avLst/>
          </a:prstGeom>
          <a:noFill/>
          <a:ln w="57150">
            <a:solidFill>
              <a:srgbClr val="C6289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id="{7B225145-0BEE-4173-B45B-08BDF30BC906}"/>
              </a:ext>
            </a:extLst>
          </p:cNvPr>
          <p:cNvSpPr txBox="1"/>
          <p:nvPr/>
        </p:nvSpPr>
        <p:spPr>
          <a:xfrm>
            <a:off x="6096000" y="3534963"/>
            <a:ext cx="2592288" cy="307777"/>
          </a:xfrm>
          <a:prstGeom prst="rect">
            <a:avLst/>
          </a:prstGeom>
          <a:solidFill>
            <a:schemeClr val="bg1"/>
          </a:solidFill>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alibri"/>
                <a:ea typeface="+mn-ea"/>
                <a:cs typeface="+mn-cs"/>
              </a:rPr>
              <a:t>abc</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Graphic 27" descr="Cursor">
            <a:extLst>
              <a:ext uri="{FF2B5EF4-FFF2-40B4-BE49-F238E27FC236}">
                <a16:creationId xmlns:a16="http://schemas.microsoft.com/office/drawing/2014/main" id="{4FE6B99B-F674-4AE7-B7E2-8D105BE2F28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76263" y="5679677"/>
            <a:ext cx="914400" cy="914400"/>
          </a:xfrm>
          <a:prstGeom prst="rect">
            <a:avLst/>
          </a:prstGeom>
        </p:spPr>
      </p:pic>
      <p:sp>
        <p:nvSpPr>
          <p:cNvPr id="29" name="Oval 28">
            <a:extLst>
              <a:ext uri="{FF2B5EF4-FFF2-40B4-BE49-F238E27FC236}">
                <a16:creationId xmlns:a16="http://schemas.microsoft.com/office/drawing/2014/main" id="{4F9FA2DD-0746-472B-8F56-A72874FD319D}"/>
              </a:ext>
            </a:extLst>
          </p:cNvPr>
          <p:cNvSpPr/>
          <p:nvPr/>
        </p:nvSpPr>
        <p:spPr>
          <a:xfrm>
            <a:off x="7196846" y="4615680"/>
            <a:ext cx="866631" cy="866631"/>
          </a:xfrm>
          <a:prstGeom prst="ellipse">
            <a:avLst/>
          </a:prstGeom>
          <a:noFill/>
          <a:ln w="76200">
            <a:solidFill>
              <a:srgbClr val="CC158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A8853304-9997-4FC6-9AF3-1B2C493B6052}"/>
              </a:ext>
            </a:extLst>
          </p:cNvPr>
          <p:cNvSpPr txBox="1"/>
          <p:nvPr/>
        </p:nvSpPr>
        <p:spPr>
          <a:xfrm>
            <a:off x="275623" y="4687527"/>
            <a:ext cx="333803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784B9E"/>
                </a:solidFill>
                <a:effectLst/>
                <a:uLnTx/>
                <a:uFillTx/>
                <a:latin typeface="Calibri"/>
                <a:ea typeface="+mn-ea"/>
                <a:cs typeface="+mn-cs"/>
              </a:rPr>
              <a:t>Your turn!</a:t>
            </a:r>
          </a:p>
        </p:txBody>
      </p:sp>
      <p:sp>
        <p:nvSpPr>
          <p:cNvPr id="21" name="TextBox 20">
            <a:extLst>
              <a:ext uri="{FF2B5EF4-FFF2-40B4-BE49-F238E27FC236}">
                <a16:creationId xmlns:a16="http://schemas.microsoft.com/office/drawing/2014/main" id="{10040ED9-42B6-4D04-AB14-54617FC3CADA}"/>
              </a:ext>
            </a:extLst>
          </p:cNvPr>
          <p:cNvSpPr txBox="1"/>
          <p:nvPr/>
        </p:nvSpPr>
        <p:spPr>
          <a:xfrm>
            <a:off x="11362942" y="15007"/>
            <a:ext cx="80182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27" name="Rectangle 26">
            <a:hlinkClick r:id="rId9" action="ppaction://hlinksldjump"/>
            <a:extLst>
              <a:ext uri="{FF2B5EF4-FFF2-40B4-BE49-F238E27FC236}">
                <a16:creationId xmlns:a16="http://schemas.microsoft.com/office/drawing/2014/main" id="{04CC50A6-7AB2-4FE5-9739-D0E9ADB03D1E}"/>
              </a:ext>
            </a:extLst>
          </p:cNvPr>
          <p:cNvSpPr/>
          <p:nvPr/>
        </p:nvSpPr>
        <p:spPr>
          <a:xfrm>
            <a:off x="10344472" y="-2466"/>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31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1" presetClass="entr" presetSubtype="0" fill="hold" grpId="0" nodeType="afterEffect">
                                  <p:stCondLst>
                                    <p:cond delay="0"/>
                                  </p:stCondLst>
                                  <p:iterate type="lt">
                                    <p:tmAbs val="200"/>
                                  </p:iterate>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2001"/>
                            </p:stCondLst>
                            <p:childTnLst>
                              <p:par>
                                <p:cTn id="16" presetID="1" presetClass="exit" presetSubtype="0" fill="hold" grpId="1" nodeType="afterEffect">
                                  <p:stCondLst>
                                    <p:cond delay="0"/>
                                  </p:stCondLst>
                                  <p:childTnLst>
                                    <p:set>
                                      <p:cBhvr>
                                        <p:cTn id="17" dur="1" fill="hold">
                                          <p:stCondLst>
                                            <p:cond delay="0"/>
                                          </p:stCondLst>
                                        </p:cTn>
                                        <p:tgtEl>
                                          <p:spTgt spid="20"/>
                                        </p:tgtEl>
                                        <p:attrNameLst>
                                          <p:attrName>style.visibility</p:attrName>
                                        </p:attrNameLst>
                                      </p:cBhvr>
                                      <p:to>
                                        <p:strVal val="hidden"/>
                                      </p:to>
                                    </p:set>
                                  </p:childTnLst>
                                </p:cTn>
                              </p:par>
                            </p:childTnLst>
                          </p:cTn>
                        </p:par>
                        <p:par>
                          <p:cTn id="18" fill="hold">
                            <p:stCondLst>
                              <p:cond delay="2001"/>
                            </p:stCondLst>
                            <p:childTnLst>
                              <p:par>
                                <p:cTn id="19" presetID="1" presetClass="exit" presetSubtype="0" fill="hold" nodeType="after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par>
                          <p:cTn id="21" fill="hold">
                            <p:stCondLst>
                              <p:cond delay="2001"/>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2501"/>
                            </p:stCondLst>
                            <p:childTnLst>
                              <p:par>
                                <p:cTn id="26" presetID="22" presetClass="entr" presetSubtype="4"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par>
                          <p:cTn id="29" fill="hold">
                            <p:stCondLst>
                              <p:cond delay="3001"/>
                            </p:stCondLst>
                            <p:childTnLst>
                              <p:par>
                                <p:cTn id="30" presetID="1" presetClass="entr" presetSubtype="0" fill="hold" grpId="0" nodeType="afterEffect">
                                  <p:stCondLst>
                                    <p:cond delay="0"/>
                                  </p:stCondLst>
                                  <p:iterate type="lt">
                                    <p:tmAbs val="200"/>
                                  </p:iterate>
                                  <p:childTnLst>
                                    <p:set>
                                      <p:cBhvr>
                                        <p:cTn id="31" dur="1" fill="hold">
                                          <p:stCondLst>
                                            <p:cond delay="0"/>
                                          </p:stCondLst>
                                        </p:cTn>
                                        <p:tgtEl>
                                          <p:spTgt spid="26"/>
                                        </p:tgtEl>
                                        <p:attrNameLst>
                                          <p:attrName>style.visibility</p:attrName>
                                        </p:attrNameLst>
                                      </p:cBhvr>
                                      <p:to>
                                        <p:strVal val="visible"/>
                                      </p:to>
                                    </p:set>
                                  </p:childTnLst>
                                </p:cTn>
                              </p:par>
                            </p:childTnLst>
                          </p:cTn>
                        </p:par>
                        <p:par>
                          <p:cTn id="32" fill="hold">
                            <p:stCondLst>
                              <p:cond delay="3402"/>
                            </p:stCondLst>
                            <p:childTnLst>
                              <p:par>
                                <p:cTn id="33" presetID="1" presetClass="exit" presetSubtype="0" fill="hold" grpId="1" nodeType="after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par>
                          <p:cTn id="35" fill="hold">
                            <p:stCondLst>
                              <p:cond delay="3402"/>
                            </p:stCondLst>
                            <p:childTnLst>
                              <p:par>
                                <p:cTn id="36" presetID="1" presetClass="exit" presetSubtype="0" fill="hold" nodeType="afterEffect">
                                  <p:stCondLst>
                                    <p:cond delay="0"/>
                                  </p:stCondLst>
                                  <p:childTnLst>
                                    <p:set>
                                      <p:cBhvr>
                                        <p:cTn id="37" dur="1" fill="hold">
                                          <p:stCondLst>
                                            <p:cond delay="0"/>
                                          </p:stCondLst>
                                        </p:cTn>
                                        <p:tgtEl>
                                          <p:spTgt spid="25"/>
                                        </p:tgtEl>
                                        <p:attrNameLst>
                                          <p:attrName>style.visibility</p:attrName>
                                        </p:attrNameLst>
                                      </p:cBhvr>
                                      <p:to>
                                        <p:strVal val="hidden"/>
                                      </p:to>
                                    </p:set>
                                  </p:childTnLst>
                                </p:cTn>
                              </p:par>
                            </p:childTnLst>
                          </p:cTn>
                        </p:par>
                        <p:par>
                          <p:cTn id="38" fill="hold">
                            <p:stCondLst>
                              <p:cond delay="3402"/>
                            </p:stCondLst>
                            <p:childTnLst>
                              <p:par>
                                <p:cTn id="39" presetID="37" presetClass="path" presetSubtype="0" accel="50000" decel="50000" fill="hold" nodeType="afterEffect">
                                  <p:stCondLst>
                                    <p:cond delay="0"/>
                                  </p:stCondLst>
                                  <p:childTnLst>
                                    <p:animMotion origin="layout" path="M 0.03177 -0.02269 C 0.08164 -0.00185 0.11485 0.03958 0.22839 -0.00556 C 0.31758 -0.0507 0.3306 -0.0676 0.35782 -0.11991 " pathEditMode="relative" rAng="0" ptsTypes="AAA">
                                      <p:cBhvr>
                                        <p:cTn id="40" dur="2000" fill="hold"/>
                                        <p:tgtEl>
                                          <p:spTgt spid="28"/>
                                        </p:tgtEl>
                                        <p:attrNameLst>
                                          <p:attrName>ppt_x</p:attrName>
                                          <p:attrName>ppt_y</p:attrName>
                                        </p:attrNameLst>
                                      </p:cBhvr>
                                      <p:rCtr x="16302" y="-3009"/>
                                    </p:animMotion>
                                  </p:childTnLst>
                                </p:cTn>
                              </p:par>
                            </p:childTnLst>
                          </p:cTn>
                        </p:par>
                        <p:par>
                          <p:cTn id="41" fill="hold">
                            <p:stCondLst>
                              <p:cond delay="5402"/>
                            </p:stCondLst>
                            <p:childTnLst>
                              <p:par>
                                <p:cTn id="42" presetID="1"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par>
                          <p:cTn id="44" fill="hold">
                            <p:stCondLst>
                              <p:cond delay="5402"/>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4" grpId="0" animBg="1"/>
      <p:bldP spid="24" grpId="1" animBg="1"/>
      <p:bldP spid="26" grpId="0" animBg="1"/>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977357-DF20-428C-9E57-184981BB7BBC}"/>
              </a:ext>
            </a:extLst>
          </p:cNvPr>
          <p:cNvPicPr>
            <a:picLocks noChangeAspect="1"/>
          </p:cNvPicPr>
          <p:nvPr/>
        </p:nvPicPr>
        <p:blipFill>
          <a:blip r:embed="rId3"/>
          <a:stretch>
            <a:fillRect/>
          </a:stretch>
        </p:blipFill>
        <p:spPr>
          <a:xfrm>
            <a:off x="0" y="-27384"/>
            <a:ext cx="12192000" cy="8058411"/>
          </a:xfrm>
          <a:prstGeom prst="rect">
            <a:avLst/>
          </a:prstGeom>
        </p:spPr>
      </p:pic>
      <p:pic>
        <p:nvPicPr>
          <p:cNvPr id="8" name="Picture 7">
            <a:extLst>
              <a:ext uri="{FF2B5EF4-FFF2-40B4-BE49-F238E27FC236}">
                <a16:creationId xmlns:a16="http://schemas.microsoft.com/office/drawing/2014/main" id="{562BCAD8-F62A-4FDB-AF3F-C6B9F5499DAB}"/>
              </a:ext>
            </a:extLst>
          </p:cNvPr>
          <p:cNvPicPr>
            <a:picLocks noChangeAspect="1"/>
          </p:cNvPicPr>
          <p:nvPr/>
        </p:nvPicPr>
        <p:blipFill>
          <a:blip r:embed="rId4"/>
          <a:stretch>
            <a:fillRect/>
          </a:stretch>
        </p:blipFill>
        <p:spPr>
          <a:xfrm>
            <a:off x="4799856" y="2105473"/>
            <a:ext cx="3057226" cy="2022865"/>
          </a:xfrm>
          <a:prstGeom prst="rect">
            <a:avLst/>
          </a:prstGeom>
        </p:spPr>
      </p:pic>
      <p:pic>
        <p:nvPicPr>
          <p:cNvPr id="9" name="Picture 8">
            <a:extLst>
              <a:ext uri="{FF2B5EF4-FFF2-40B4-BE49-F238E27FC236}">
                <a16:creationId xmlns:a16="http://schemas.microsoft.com/office/drawing/2014/main" id="{BAEFF80D-FC68-47BA-8479-8C9AFF1640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99175" y="1360551"/>
            <a:ext cx="9993650" cy="5282539"/>
          </a:xfrm>
          <a:prstGeom prst="rect">
            <a:avLst/>
          </a:prstGeom>
        </p:spPr>
      </p:pic>
      <p:sp>
        <p:nvSpPr>
          <p:cNvPr id="15" name="TextBox 14">
            <a:extLst>
              <a:ext uri="{FF2B5EF4-FFF2-40B4-BE49-F238E27FC236}">
                <a16:creationId xmlns:a16="http://schemas.microsoft.com/office/drawing/2014/main" id="{C3E19F0F-E6A9-4E20-9A67-77061ABEDE90}"/>
              </a:ext>
            </a:extLst>
          </p:cNvPr>
          <p:cNvSpPr txBox="1"/>
          <p:nvPr/>
        </p:nvSpPr>
        <p:spPr>
          <a:xfrm>
            <a:off x="11362942" y="15007"/>
            <a:ext cx="80182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16" name="Rectangle 15">
            <a:hlinkClick r:id="rId6" action="ppaction://hlinksldjump"/>
            <a:extLst>
              <a:ext uri="{FF2B5EF4-FFF2-40B4-BE49-F238E27FC236}">
                <a16:creationId xmlns:a16="http://schemas.microsoft.com/office/drawing/2014/main" id="{41990A5E-6C1E-4E02-8353-6CF111F78BCA}"/>
              </a:ext>
            </a:extLst>
          </p:cNvPr>
          <p:cNvSpPr/>
          <p:nvPr/>
        </p:nvSpPr>
        <p:spPr>
          <a:xfrm>
            <a:off x="10344472" y="-2466"/>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085BC01-8AED-4420-B072-8C60FEFA34E6}"/>
              </a:ext>
            </a:extLst>
          </p:cNvPr>
          <p:cNvSpPr/>
          <p:nvPr/>
        </p:nvSpPr>
        <p:spPr>
          <a:xfrm>
            <a:off x="2689412" y="5497448"/>
            <a:ext cx="7763435" cy="646331"/>
          </a:xfrm>
          <a:prstGeom prst="rect">
            <a:avLst/>
          </a:prstGeom>
        </p:spPr>
        <p:txBody>
          <a:bodyPr wrap="square">
            <a:spAutoFit/>
          </a:bodyPr>
          <a:lstStyle/>
          <a:p>
            <a:r>
              <a:rPr lang="en-US" sz="3600" dirty="0"/>
              <a:t>Prince Of Wales Primary School, Enfield</a:t>
            </a:r>
          </a:p>
        </p:txBody>
      </p:sp>
    </p:spTree>
    <p:extLst>
      <p:ext uri="{BB962C8B-B14F-4D97-AF65-F5344CB8AC3E}">
        <p14:creationId xmlns:p14="http://schemas.microsoft.com/office/powerpoint/2010/main" val="64407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FF1182-CA8D-4739-9EB7-CF6B8583C263}"/>
              </a:ext>
            </a:extLst>
          </p:cNvPr>
          <p:cNvPicPr>
            <a:picLocks noChangeAspect="1"/>
          </p:cNvPicPr>
          <p:nvPr/>
        </p:nvPicPr>
        <p:blipFill>
          <a:blip r:embed="rId3"/>
          <a:stretch>
            <a:fillRect/>
          </a:stretch>
        </p:blipFill>
        <p:spPr>
          <a:xfrm>
            <a:off x="6137868" y="1591537"/>
            <a:ext cx="5412272" cy="3438724"/>
          </a:xfrm>
          <a:prstGeom prst="rect">
            <a:avLst/>
          </a:prstGeom>
        </p:spPr>
      </p:pic>
      <p:pic>
        <p:nvPicPr>
          <p:cNvPr id="13" name="Picture 12">
            <a:extLst>
              <a:ext uri="{FF2B5EF4-FFF2-40B4-BE49-F238E27FC236}">
                <a16:creationId xmlns:a16="http://schemas.microsoft.com/office/drawing/2014/main" id="{7B52368F-6895-4712-9104-75CE2634474F}"/>
              </a:ext>
            </a:extLst>
          </p:cNvPr>
          <p:cNvPicPr>
            <a:picLocks noChangeAspect="1"/>
          </p:cNvPicPr>
          <p:nvPr/>
        </p:nvPicPr>
        <p:blipFill>
          <a:blip r:embed="rId4"/>
          <a:stretch>
            <a:fillRect/>
          </a:stretch>
        </p:blipFill>
        <p:spPr>
          <a:xfrm>
            <a:off x="125883" y="1591537"/>
            <a:ext cx="5412271" cy="3438724"/>
          </a:xfrm>
          <a:prstGeom prst="rect">
            <a:avLst/>
          </a:prstGeom>
        </p:spPr>
      </p:pic>
      <p:sp>
        <p:nvSpPr>
          <p:cNvPr id="6" name="Title 1">
            <a:extLst>
              <a:ext uri="{FF2B5EF4-FFF2-40B4-BE49-F238E27FC236}">
                <a16:creationId xmlns:a16="http://schemas.microsoft.com/office/drawing/2014/main" id="{48E7B7F0-4140-4ADD-B3A9-2D15DFD3CB20}"/>
              </a:ext>
            </a:extLst>
          </p:cNvPr>
          <p:cNvSpPr txBox="1">
            <a:spLocks/>
          </p:cNvSpPr>
          <p:nvPr/>
        </p:nvSpPr>
        <p:spPr>
          <a:xfrm>
            <a:off x="171735" y="548680"/>
            <a:ext cx="2592288" cy="923330"/>
          </a:xfrm>
          <a:prstGeom prst="rect">
            <a:avLst/>
          </a:prstGeom>
        </p:spPr>
        <p:txBody>
          <a:bodyPr wrap="square" lIns="0" tIns="0" rIns="0" bIns="0">
            <a:spAutoFit/>
          </a:bodyPr>
          <a:lstStyle>
            <a:lvl1pPr eaLnBrk="1" hangingPunct="1">
              <a:defRPr sz="3600" b="1" i="0">
                <a:solidFill>
                  <a:srgbClr val="231F20"/>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prstClr val="black"/>
                </a:solidFill>
                <a:effectLst/>
                <a:uLnTx/>
                <a:uFillTx/>
                <a:latin typeface="Arial"/>
                <a:ea typeface="+mj-ea"/>
                <a:cs typeface="Arial"/>
              </a:rPr>
              <a:t>Step 1</a:t>
            </a:r>
          </a:p>
        </p:txBody>
      </p:sp>
      <p:sp>
        <p:nvSpPr>
          <p:cNvPr id="7" name="Text Placeholder 2">
            <a:extLst>
              <a:ext uri="{FF2B5EF4-FFF2-40B4-BE49-F238E27FC236}">
                <a16:creationId xmlns:a16="http://schemas.microsoft.com/office/drawing/2014/main" id="{CF0BBD88-52F3-40C6-82AC-D92D471E53C2}"/>
              </a:ext>
            </a:extLst>
          </p:cNvPr>
          <p:cNvSpPr txBox="1">
            <a:spLocks/>
          </p:cNvSpPr>
          <p:nvPr/>
        </p:nvSpPr>
        <p:spPr>
          <a:xfrm>
            <a:off x="157836" y="5079375"/>
            <a:ext cx="3386868" cy="1661993"/>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Calibri"/>
                <a:ea typeface="+mn-ea"/>
                <a:cs typeface="+mn-cs"/>
              </a:rPr>
              <a:t>Choose your Bot!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Calibri"/>
                <a:ea typeface="+mn-ea"/>
                <a:cs typeface="+mn-cs"/>
              </a:rPr>
              <a:t>There are 3 to choose from.</a:t>
            </a:r>
          </a:p>
        </p:txBody>
      </p:sp>
      <p:sp>
        <p:nvSpPr>
          <p:cNvPr id="8" name="TextBox 7">
            <a:extLst>
              <a:ext uri="{FF2B5EF4-FFF2-40B4-BE49-F238E27FC236}">
                <a16:creationId xmlns:a16="http://schemas.microsoft.com/office/drawing/2014/main" id="{75F0D883-9594-4813-8136-16A61E9B4ADC}"/>
              </a:ext>
            </a:extLst>
          </p:cNvPr>
          <p:cNvSpPr txBox="1"/>
          <p:nvPr/>
        </p:nvSpPr>
        <p:spPr>
          <a:xfrm>
            <a:off x="10678574" y="547364"/>
            <a:ext cx="11144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9" name="Rectangle 8">
            <a:hlinkClick r:id="rId5" action="ppaction://hlinksldjump"/>
            <a:extLst>
              <a:ext uri="{FF2B5EF4-FFF2-40B4-BE49-F238E27FC236}">
                <a16:creationId xmlns:a16="http://schemas.microsoft.com/office/drawing/2014/main" id="{BF9213C3-9088-4986-8DB2-C4C17CDF6B2E}"/>
              </a:ext>
            </a:extLst>
          </p:cNvPr>
          <p:cNvSpPr/>
          <p:nvPr/>
        </p:nvSpPr>
        <p:spPr>
          <a:xfrm>
            <a:off x="9972690" y="548680"/>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D514052B-0B8F-410B-82F3-BC0F75FE532D}"/>
              </a:ext>
            </a:extLst>
          </p:cNvPr>
          <p:cNvSpPr txBox="1">
            <a:spLocks/>
          </p:cNvSpPr>
          <p:nvPr/>
        </p:nvSpPr>
        <p:spPr>
          <a:xfrm>
            <a:off x="6132956" y="548680"/>
            <a:ext cx="2592288" cy="923330"/>
          </a:xfrm>
          <a:prstGeom prst="rect">
            <a:avLst/>
          </a:prstGeom>
        </p:spPr>
        <p:txBody>
          <a:bodyPr wrap="square" lIns="0" tIns="0" rIns="0" bIns="0">
            <a:spAutoFit/>
          </a:bodyPr>
          <a:lstStyle>
            <a:lvl1pPr eaLnBrk="1" hangingPunct="1">
              <a:defRPr sz="3600" b="1" i="0">
                <a:solidFill>
                  <a:srgbClr val="231F20"/>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prstClr val="black"/>
                </a:solidFill>
                <a:effectLst/>
                <a:uLnTx/>
                <a:uFillTx/>
                <a:latin typeface="Arial"/>
                <a:ea typeface="+mj-ea"/>
                <a:cs typeface="Arial"/>
              </a:rPr>
              <a:t>Step 2</a:t>
            </a:r>
          </a:p>
        </p:txBody>
      </p:sp>
      <p:pic>
        <p:nvPicPr>
          <p:cNvPr id="12" name="Picture 11">
            <a:extLst>
              <a:ext uri="{FF2B5EF4-FFF2-40B4-BE49-F238E27FC236}">
                <a16:creationId xmlns:a16="http://schemas.microsoft.com/office/drawing/2014/main" id="{84572A8E-2C48-4924-A2A3-7598C35C7B64}"/>
              </a:ext>
            </a:extLst>
          </p:cNvPr>
          <p:cNvPicPr>
            <a:picLocks noChangeAspect="1"/>
          </p:cNvPicPr>
          <p:nvPr/>
        </p:nvPicPr>
        <p:blipFill>
          <a:blip r:embed="rId6"/>
          <a:stretch>
            <a:fillRect/>
          </a:stretch>
        </p:blipFill>
        <p:spPr>
          <a:xfrm>
            <a:off x="130488" y="1595812"/>
            <a:ext cx="5412271" cy="3438724"/>
          </a:xfrm>
          <a:prstGeom prst="rect">
            <a:avLst/>
          </a:prstGeom>
        </p:spPr>
      </p:pic>
      <p:pic>
        <p:nvPicPr>
          <p:cNvPr id="17" name="Picture 16">
            <a:extLst>
              <a:ext uri="{FF2B5EF4-FFF2-40B4-BE49-F238E27FC236}">
                <a16:creationId xmlns:a16="http://schemas.microsoft.com/office/drawing/2014/main" id="{D58ED7F8-9EE1-4F04-B361-49FF6B1B5DDF}"/>
              </a:ext>
            </a:extLst>
          </p:cNvPr>
          <p:cNvPicPr>
            <a:picLocks noChangeAspect="1"/>
          </p:cNvPicPr>
          <p:nvPr/>
        </p:nvPicPr>
        <p:blipFill>
          <a:blip r:embed="rId7"/>
          <a:stretch>
            <a:fillRect/>
          </a:stretch>
        </p:blipFill>
        <p:spPr>
          <a:xfrm>
            <a:off x="6132956" y="1591537"/>
            <a:ext cx="5412272" cy="3438724"/>
          </a:xfrm>
          <a:prstGeom prst="rect">
            <a:avLst/>
          </a:prstGeom>
        </p:spPr>
      </p:pic>
      <p:sp>
        <p:nvSpPr>
          <p:cNvPr id="19" name="Text Placeholder 2">
            <a:extLst>
              <a:ext uri="{FF2B5EF4-FFF2-40B4-BE49-F238E27FC236}">
                <a16:creationId xmlns:a16="http://schemas.microsoft.com/office/drawing/2014/main" id="{37FF9EB8-EA3B-49A7-8904-0B235B966A44}"/>
              </a:ext>
            </a:extLst>
          </p:cNvPr>
          <p:cNvSpPr txBox="1">
            <a:spLocks/>
          </p:cNvSpPr>
          <p:nvPr/>
        </p:nvSpPr>
        <p:spPr>
          <a:xfrm>
            <a:off x="6134031" y="5079375"/>
            <a:ext cx="3386868" cy="1107996"/>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Calibri"/>
                <a:ea typeface="+mn-ea"/>
                <a:cs typeface="+mn-cs"/>
              </a:rPr>
              <a:t>Choose a name for your bot!</a:t>
            </a:r>
          </a:p>
        </p:txBody>
      </p:sp>
    </p:spTree>
    <p:extLst>
      <p:ext uri="{BB962C8B-B14F-4D97-AF65-F5344CB8AC3E}">
        <p14:creationId xmlns:p14="http://schemas.microsoft.com/office/powerpoint/2010/main" val="406889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Description automatically generated">
            <a:extLst>
              <a:ext uri="{FF2B5EF4-FFF2-40B4-BE49-F238E27FC236}">
                <a16:creationId xmlns:a16="http://schemas.microsoft.com/office/drawing/2014/main" id="{C251DAE3-51DF-4F89-8296-8B9C8D0930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0662C51-CF01-4207-B4A2-94E132B32DF0}"/>
              </a:ext>
            </a:extLst>
          </p:cNvPr>
          <p:cNvSpPr txBox="1">
            <a:spLocks/>
          </p:cNvSpPr>
          <p:nvPr/>
        </p:nvSpPr>
        <p:spPr>
          <a:xfrm>
            <a:off x="551384" y="759593"/>
            <a:ext cx="2592288" cy="923330"/>
          </a:xfrm>
          <a:prstGeom prst="rect">
            <a:avLst/>
          </a:prstGeom>
        </p:spPr>
        <p:txBody>
          <a:bodyPr wrap="square" lIns="0" tIns="0" rIns="0" bIns="0">
            <a:spAutoFit/>
          </a:bodyPr>
          <a:lstStyle>
            <a:lvl1pPr eaLnBrk="1" hangingPunct="1">
              <a:defRPr sz="3600" b="1" i="0">
                <a:solidFill>
                  <a:srgbClr val="231F20"/>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prstClr val="white"/>
                </a:solidFill>
                <a:effectLst/>
                <a:uLnTx/>
                <a:uFillTx/>
                <a:latin typeface="Arial"/>
                <a:ea typeface="+mj-ea"/>
                <a:cs typeface="Arial"/>
              </a:rPr>
              <a:t>Step 3</a:t>
            </a:r>
          </a:p>
        </p:txBody>
      </p:sp>
      <p:sp>
        <p:nvSpPr>
          <p:cNvPr id="6" name="Text Placeholder 2">
            <a:extLst>
              <a:ext uri="{FF2B5EF4-FFF2-40B4-BE49-F238E27FC236}">
                <a16:creationId xmlns:a16="http://schemas.microsoft.com/office/drawing/2014/main" id="{E320962A-DACE-4E0F-8005-DE32F0C73DCC}"/>
              </a:ext>
            </a:extLst>
          </p:cNvPr>
          <p:cNvSpPr txBox="1">
            <a:spLocks/>
          </p:cNvSpPr>
          <p:nvPr/>
        </p:nvSpPr>
        <p:spPr>
          <a:xfrm>
            <a:off x="620900" y="1983729"/>
            <a:ext cx="2882812" cy="1107996"/>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white"/>
                </a:solidFill>
                <a:effectLst/>
                <a:uLnTx/>
                <a:uFillTx/>
                <a:latin typeface="Calibri"/>
                <a:ea typeface="+mn-ea"/>
                <a:cs typeface="+mn-cs"/>
              </a:rPr>
              <a:t>Click on Story to begin!</a:t>
            </a:r>
          </a:p>
        </p:txBody>
      </p:sp>
      <p:sp>
        <p:nvSpPr>
          <p:cNvPr id="8" name="TextBox 7">
            <a:extLst>
              <a:ext uri="{FF2B5EF4-FFF2-40B4-BE49-F238E27FC236}">
                <a16:creationId xmlns:a16="http://schemas.microsoft.com/office/drawing/2014/main" id="{1825030B-10DE-4D61-94A3-024B85CFF140}"/>
              </a:ext>
            </a:extLst>
          </p:cNvPr>
          <p:cNvSpPr txBox="1"/>
          <p:nvPr/>
        </p:nvSpPr>
        <p:spPr>
          <a:xfrm>
            <a:off x="11050356" y="15007"/>
            <a:ext cx="11144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9" name="Rectangle 8">
            <a:hlinkClick r:id="rId4" action="ppaction://hlinksldjump"/>
            <a:extLst>
              <a:ext uri="{FF2B5EF4-FFF2-40B4-BE49-F238E27FC236}">
                <a16:creationId xmlns:a16="http://schemas.microsoft.com/office/drawing/2014/main" id="{C28261AD-E592-449A-9AFA-A30B38ADDEAB}"/>
              </a:ext>
            </a:extLst>
          </p:cNvPr>
          <p:cNvSpPr/>
          <p:nvPr/>
        </p:nvSpPr>
        <p:spPr>
          <a:xfrm>
            <a:off x="10344472" y="16323"/>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10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C0BEE9-7D40-422F-83B8-4E28290E4668}"/>
              </a:ext>
            </a:extLst>
          </p:cNvPr>
          <p:cNvPicPr>
            <a:picLocks noChangeAspect="1"/>
          </p:cNvPicPr>
          <p:nvPr/>
        </p:nvPicPr>
        <p:blipFill>
          <a:blip r:embed="rId3"/>
          <a:stretch>
            <a:fillRect/>
          </a:stretch>
        </p:blipFill>
        <p:spPr>
          <a:xfrm>
            <a:off x="348978" y="476672"/>
            <a:ext cx="5197136" cy="32921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 Placeholder 2">
            <a:extLst>
              <a:ext uri="{FF2B5EF4-FFF2-40B4-BE49-F238E27FC236}">
                <a16:creationId xmlns:a16="http://schemas.microsoft.com/office/drawing/2014/main" id="{C75ACA11-31B5-4296-ADDF-49926569D6F7}"/>
              </a:ext>
            </a:extLst>
          </p:cNvPr>
          <p:cNvSpPr txBox="1">
            <a:spLocks/>
          </p:cNvSpPr>
          <p:nvPr/>
        </p:nvSpPr>
        <p:spPr>
          <a:xfrm>
            <a:off x="6023992" y="297301"/>
            <a:ext cx="4536504" cy="2954655"/>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black"/>
                </a:solidFill>
                <a:effectLst/>
                <a:uLnTx/>
                <a:uFillTx/>
                <a:latin typeface="Calibri"/>
                <a:ea typeface="+mn-ea"/>
                <a:cs typeface="+mn-cs"/>
              </a:rPr>
              <a:t>Remember to press ENTER after you type your answer.</a:t>
            </a:r>
          </a:p>
        </p:txBody>
      </p:sp>
      <p:sp>
        <p:nvSpPr>
          <p:cNvPr id="5" name="TextBox 4">
            <a:extLst>
              <a:ext uri="{FF2B5EF4-FFF2-40B4-BE49-F238E27FC236}">
                <a16:creationId xmlns:a16="http://schemas.microsoft.com/office/drawing/2014/main" id="{BC683C6F-A903-4BB5-93BF-70958CD508CF}"/>
              </a:ext>
            </a:extLst>
          </p:cNvPr>
          <p:cNvSpPr txBox="1"/>
          <p:nvPr/>
        </p:nvSpPr>
        <p:spPr>
          <a:xfrm>
            <a:off x="11050356" y="332656"/>
            <a:ext cx="11144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65000"/>
                  </a:prstClr>
                </a:solidFill>
                <a:effectLst/>
                <a:uLnTx/>
                <a:uFillTx/>
                <a:latin typeface="Calibri"/>
                <a:ea typeface="+mn-ea"/>
                <a:cs typeface="+mn-cs"/>
              </a:rPr>
              <a:t>[Menu]</a:t>
            </a:r>
          </a:p>
        </p:txBody>
      </p:sp>
      <p:sp>
        <p:nvSpPr>
          <p:cNvPr id="6" name="Rectangle 5">
            <a:hlinkClick r:id="rId4" action="ppaction://hlinksldjump"/>
            <a:extLst>
              <a:ext uri="{FF2B5EF4-FFF2-40B4-BE49-F238E27FC236}">
                <a16:creationId xmlns:a16="http://schemas.microsoft.com/office/drawing/2014/main" id="{1DFAA3AC-956E-44E1-AED9-D059A75E88F1}"/>
              </a:ext>
            </a:extLst>
          </p:cNvPr>
          <p:cNvSpPr/>
          <p:nvPr/>
        </p:nvSpPr>
        <p:spPr>
          <a:xfrm>
            <a:off x="10344472" y="333972"/>
            <a:ext cx="1847528" cy="69516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2D0E2397-C2D1-4294-8046-99F9A21EE4FA}"/>
              </a:ext>
            </a:extLst>
          </p:cNvPr>
          <p:cNvPicPr>
            <a:picLocks noChangeAspect="1"/>
          </p:cNvPicPr>
          <p:nvPr/>
        </p:nvPicPr>
        <p:blipFill>
          <a:blip r:embed="rId5"/>
          <a:stretch>
            <a:fillRect/>
          </a:stretch>
        </p:blipFill>
        <p:spPr>
          <a:xfrm>
            <a:off x="335360" y="476672"/>
            <a:ext cx="5197136" cy="32921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BBA28789-B311-46D6-A539-5680398DB081}"/>
              </a:ext>
            </a:extLst>
          </p:cNvPr>
          <p:cNvPicPr>
            <a:picLocks noChangeAspect="1"/>
          </p:cNvPicPr>
          <p:nvPr/>
        </p:nvPicPr>
        <p:blipFill>
          <a:blip r:embed="rId6"/>
          <a:stretch>
            <a:fillRect/>
          </a:stretch>
        </p:blipFill>
        <p:spPr>
          <a:xfrm>
            <a:off x="6672064" y="4770574"/>
            <a:ext cx="5100568" cy="1800200"/>
          </a:xfrm>
          <a:prstGeom prst="rect">
            <a:avLst/>
          </a:prstGeom>
        </p:spPr>
      </p:pic>
      <p:pic>
        <p:nvPicPr>
          <p:cNvPr id="1028" name="Picture 4" descr="Image result for computer keyboard graphic&quot;">
            <a:extLst>
              <a:ext uri="{FF2B5EF4-FFF2-40B4-BE49-F238E27FC236}">
                <a16:creationId xmlns:a16="http://schemas.microsoft.com/office/drawing/2014/main" id="{D8371D5D-E91C-47CE-BAD8-2B9683A81D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60" y="4653136"/>
            <a:ext cx="4452392" cy="23300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E45297FB-1952-4E15-A541-5979A03E011D}"/>
              </a:ext>
            </a:extLst>
          </p:cNvPr>
          <p:cNvSpPr txBox="1">
            <a:spLocks/>
          </p:cNvSpPr>
          <p:nvPr/>
        </p:nvSpPr>
        <p:spPr>
          <a:xfrm>
            <a:off x="6645888" y="4289539"/>
            <a:ext cx="2978504" cy="492443"/>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Calibri"/>
                <a:ea typeface="+mn-ea"/>
                <a:cs typeface="+mn-cs"/>
              </a:rPr>
              <a:t>Tablet or mobile</a:t>
            </a:r>
          </a:p>
        </p:txBody>
      </p:sp>
      <p:sp>
        <p:nvSpPr>
          <p:cNvPr id="13" name="Text Placeholder 2">
            <a:extLst>
              <a:ext uri="{FF2B5EF4-FFF2-40B4-BE49-F238E27FC236}">
                <a16:creationId xmlns:a16="http://schemas.microsoft.com/office/drawing/2014/main" id="{313DCAFA-89BC-4296-BF0E-A885DE38F595}"/>
              </a:ext>
            </a:extLst>
          </p:cNvPr>
          <p:cNvSpPr txBox="1">
            <a:spLocks/>
          </p:cNvSpPr>
          <p:nvPr/>
        </p:nvSpPr>
        <p:spPr>
          <a:xfrm>
            <a:off x="363538" y="4190698"/>
            <a:ext cx="2978504" cy="492443"/>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Calibri"/>
                <a:ea typeface="+mn-ea"/>
                <a:cs typeface="+mn-cs"/>
              </a:rPr>
              <a:t>Computer</a:t>
            </a:r>
          </a:p>
        </p:txBody>
      </p:sp>
      <p:sp>
        <p:nvSpPr>
          <p:cNvPr id="10" name="Freeform: Shape 9">
            <a:extLst>
              <a:ext uri="{FF2B5EF4-FFF2-40B4-BE49-F238E27FC236}">
                <a16:creationId xmlns:a16="http://schemas.microsoft.com/office/drawing/2014/main" id="{1C76F2B0-0DCC-42BA-AF64-9E83E738C026}"/>
              </a:ext>
            </a:extLst>
          </p:cNvPr>
          <p:cNvSpPr/>
          <p:nvPr/>
        </p:nvSpPr>
        <p:spPr>
          <a:xfrm>
            <a:off x="3895725" y="5589240"/>
            <a:ext cx="484494" cy="604308"/>
          </a:xfrm>
          <a:custGeom>
            <a:avLst/>
            <a:gdLst>
              <a:gd name="connsiteX0" fmla="*/ 0 w 516467"/>
              <a:gd name="connsiteY0" fmla="*/ 8467 h 601133"/>
              <a:gd name="connsiteX1" fmla="*/ 0 w 516467"/>
              <a:gd name="connsiteY1" fmla="*/ 313267 h 601133"/>
              <a:gd name="connsiteX2" fmla="*/ 160867 w 516467"/>
              <a:gd name="connsiteY2" fmla="*/ 313267 h 601133"/>
              <a:gd name="connsiteX3" fmla="*/ 160867 w 516467"/>
              <a:gd name="connsiteY3" fmla="*/ 601133 h 601133"/>
              <a:gd name="connsiteX4" fmla="*/ 516467 w 516467"/>
              <a:gd name="connsiteY4" fmla="*/ 601133 h 601133"/>
              <a:gd name="connsiteX5" fmla="*/ 516467 w 516467"/>
              <a:gd name="connsiteY5" fmla="*/ 0 h 601133"/>
              <a:gd name="connsiteX6" fmla="*/ 76200 w 516467"/>
              <a:gd name="connsiteY6" fmla="*/ 0 h 601133"/>
              <a:gd name="connsiteX0" fmla="*/ 0 w 516467"/>
              <a:gd name="connsiteY0" fmla="*/ 11642 h 604308"/>
              <a:gd name="connsiteX1" fmla="*/ 0 w 516467"/>
              <a:gd name="connsiteY1" fmla="*/ 316442 h 604308"/>
              <a:gd name="connsiteX2" fmla="*/ 160867 w 516467"/>
              <a:gd name="connsiteY2" fmla="*/ 316442 h 604308"/>
              <a:gd name="connsiteX3" fmla="*/ 160867 w 516467"/>
              <a:gd name="connsiteY3" fmla="*/ 604308 h 604308"/>
              <a:gd name="connsiteX4" fmla="*/ 516467 w 516467"/>
              <a:gd name="connsiteY4" fmla="*/ 604308 h 604308"/>
              <a:gd name="connsiteX5" fmla="*/ 516467 w 516467"/>
              <a:gd name="connsiteY5" fmla="*/ 3175 h 604308"/>
              <a:gd name="connsiteX6" fmla="*/ 3175 w 516467"/>
              <a:gd name="connsiteY6" fmla="*/ 0 h 604308"/>
              <a:gd name="connsiteX0" fmla="*/ 0 w 516467"/>
              <a:gd name="connsiteY0" fmla="*/ 11642 h 604308"/>
              <a:gd name="connsiteX1" fmla="*/ 0 w 516467"/>
              <a:gd name="connsiteY1" fmla="*/ 316442 h 604308"/>
              <a:gd name="connsiteX2" fmla="*/ 160867 w 516467"/>
              <a:gd name="connsiteY2" fmla="*/ 316442 h 604308"/>
              <a:gd name="connsiteX3" fmla="*/ 160867 w 516467"/>
              <a:gd name="connsiteY3" fmla="*/ 604308 h 604308"/>
              <a:gd name="connsiteX4" fmla="*/ 516467 w 516467"/>
              <a:gd name="connsiteY4" fmla="*/ 604308 h 604308"/>
              <a:gd name="connsiteX5" fmla="*/ 516467 w 516467"/>
              <a:gd name="connsiteY5" fmla="*/ 3175 h 604308"/>
              <a:gd name="connsiteX6" fmla="*/ 3175 w 516467"/>
              <a:gd name="connsiteY6" fmla="*/ 0 h 604308"/>
              <a:gd name="connsiteX7" fmla="*/ 0 w 516467"/>
              <a:gd name="connsiteY7" fmla="*/ 11642 h 60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67" h="604308">
                <a:moveTo>
                  <a:pt x="0" y="11642"/>
                </a:moveTo>
                <a:lnTo>
                  <a:pt x="0" y="316442"/>
                </a:lnTo>
                <a:lnTo>
                  <a:pt x="160867" y="316442"/>
                </a:lnTo>
                <a:lnTo>
                  <a:pt x="160867" y="604308"/>
                </a:lnTo>
                <a:lnTo>
                  <a:pt x="516467" y="604308"/>
                </a:lnTo>
                <a:lnTo>
                  <a:pt x="516467" y="3175"/>
                </a:lnTo>
                <a:lnTo>
                  <a:pt x="3175" y="0"/>
                </a:lnTo>
                <a:lnTo>
                  <a:pt x="0" y="11642"/>
                </a:ln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A2733A2C-1F75-49BD-96A5-5657FB518290}"/>
              </a:ext>
            </a:extLst>
          </p:cNvPr>
          <p:cNvSpPr/>
          <p:nvPr/>
        </p:nvSpPr>
        <p:spPr>
          <a:xfrm>
            <a:off x="9624392" y="6104704"/>
            <a:ext cx="936104" cy="481035"/>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653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umbots Powerpoint Template" id="{9A37AA68-527A-4049-8635-67FC0CA3BB5D}" vid="{74444531-4E61-A34C-BFBD-B775F0954F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370</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Aiyesha Thomas</dc:creator>
  <cp:lastModifiedBy>Aiyesha Thomas</cp:lastModifiedBy>
  <cp:revision>1</cp:revision>
  <dcterms:created xsi:type="dcterms:W3CDTF">2020-04-24T11:58:46Z</dcterms:created>
  <dcterms:modified xsi:type="dcterms:W3CDTF">2020-04-24T12:04:54Z</dcterms:modified>
</cp:coreProperties>
</file>